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Sora SemiBold"/>
      <p:regular r:id="rId35"/>
      <p:bold r:id="rId36"/>
    </p:embeddedFont>
    <p:embeddedFont>
      <p:font typeface="Inter"/>
      <p:regular r:id="rId37"/>
      <p:bold r:id="rId38"/>
    </p:embeddedFont>
    <p:embeddedFont>
      <p:font typeface="Bebas Neue"/>
      <p:regular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Sora"/>
      <p:regular r:id="rId44"/>
      <p:bold r:id="rId45"/>
    </p:embeddedFont>
    <p:embeddedFont>
      <p:font typeface="PT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8DC253-7884-4FDD-9CC6-658D016C9942}">
  <a:tblStyle styleId="{608DC253-7884-4FDD-9CC6-658D016C99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Sora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PTSans-regular.fntdata"/><Relationship Id="rId45" Type="http://schemas.openxmlformats.org/officeDocument/2006/relationships/font" Target="fonts/Sor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-italic.fntdata"/><Relationship Id="rId47" Type="http://schemas.openxmlformats.org/officeDocument/2006/relationships/font" Target="fonts/PTSans-bold.fntdata"/><Relationship Id="rId49" Type="http://schemas.openxmlformats.org/officeDocument/2006/relationships/font" Target="fonts/P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SoraSemiBold-regular.fntdata"/><Relationship Id="rId34" Type="http://schemas.openxmlformats.org/officeDocument/2006/relationships/slide" Target="slides/slide29.xml"/><Relationship Id="rId37" Type="http://schemas.openxmlformats.org/officeDocument/2006/relationships/font" Target="fonts/Inter-regular.fntdata"/><Relationship Id="rId36" Type="http://schemas.openxmlformats.org/officeDocument/2006/relationships/font" Target="fonts/SoraSemiBold-bold.fntdata"/><Relationship Id="rId39" Type="http://schemas.openxmlformats.org/officeDocument/2006/relationships/font" Target="fonts/BebasNeue-regular.fntdata"/><Relationship Id="rId38" Type="http://schemas.openxmlformats.org/officeDocument/2006/relationships/font" Target="fonts/Inter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bee04fa2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bee04fa2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f60742ca2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f60742ca2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f60742ca2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f60742ca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f60742ca2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f60742ca2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54dda1946d_4_2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54dda1946d_4_2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f60742ca2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f60742ca2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f60742ca2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f60742ca2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f60c055dd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f60c055d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13e358ff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13e358ff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13ed5edee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13ed5edee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e70f9a91dd8034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e70f9a91dd8034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3e358ffc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13e358ffc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e70f9a91dd8034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3e70f9a91dd8034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e70f9a91dd8034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e70f9a91dd8034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e70f9a91dd8034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e70f9a91dd8034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13ed5edee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13ed5edee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f60c055dd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f60c055dd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f60c055dd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f60c055dd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1f60c055dd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1f60c055dd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14de3f8da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214de3f8da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14de3f8d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214de3f8d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28f712f1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28f712f1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3e358ffc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13e358ffc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111dd796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111dd796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111dd796f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111dd796f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f60742ca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f60742ca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10737063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10737063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9191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189500" y="1290788"/>
            <a:ext cx="6765000" cy="19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89500" y="3190200"/>
            <a:ext cx="6765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1"/>
          <p:cNvSpPr txBox="1"/>
          <p:nvPr>
            <p:ph hasCustomPrompt="1" type="title"/>
          </p:nvPr>
        </p:nvSpPr>
        <p:spPr>
          <a:xfrm>
            <a:off x="1284000" y="1488200"/>
            <a:ext cx="65760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0" name="Google Shape;290;p11"/>
          <p:cNvSpPr txBox="1"/>
          <p:nvPr>
            <p:ph idx="1" type="subTitle"/>
          </p:nvPr>
        </p:nvSpPr>
        <p:spPr>
          <a:xfrm>
            <a:off x="1284000" y="2561797"/>
            <a:ext cx="65760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1" name="Google Shape;29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rgbClr val="191919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"/>
          <p:cNvSpPr txBox="1"/>
          <p:nvPr>
            <p:ph type="title"/>
          </p:nvPr>
        </p:nvSpPr>
        <p:spPr>
          <a:xfrm>
            <a:off x="720000" y="539500"/>
            <a:ext cx="56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6" name="Google Shape;296;p13"/>
          <p:cNvSpPr txBox="1"/>
          <p:nvPr>
            <p:ph idx="1" type="subTitle"/>
          </p:nvPr>
        </p:nvSpPr>
        <p:spPr>
          <a:xfrm>
            <a:off x="934300" y="2166141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13"/>
          <p:cNvSpPr txBox="1"/>
          <p:nvPr>
            <p:ph idx="2" type="subTitle"/>
          </p:nvPr>
        </p:nvSpPr>
        <p:spPr>
          <a:xfrm>
            <a:off x="3633569" y="2166141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3"/>
          <p:cNvSpPr txBox="1"/>
          <p:nvPr>
            <p:ph idx="3" type="subTitle"/>
          </p:nvPr>
        </p:nvSpPr>
        <p:spPr>
          <a:xfrm>
            <a:off x="934300" y="374390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3"/>
          <p:cNvSpPr txBox="1"/>
          <p:nvPr>
            <p:ph idx="4" type="subTitle"/>
          </p:nvPr>
        </p:nvSpPr>
        <p:spPr>
          <a:xfrm>
            <a:off x="3633569" y="374390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13"/>
          <p:cNvSpPr txBox="1"/>
          <p:nvPr>
            <p:ph hasCustomPrompt="1" idx="5" type="title"/>
          </p:nvPr>
        </p:nvSpPr>
        <p:spPr>
          <a:xfrm>
            <a:off x="1719702" y="13549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rgbClr val="FCEE2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/>
          <p:nvPr>
            <p:ph hasCustomPrompt="1" idx="6" type="title"/>
          </p:nvPr>
        </p:nvSpPr>
        <p:spPr>
          <a:xfrm>
            <a:off x="1719702" y="2932754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rgbClr val="FCEE2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" name="Google Shape;302;p13"/>
          <p:cNvSpPr txBox="1"/>
          <p:nvPr>
            <p:ph hasCustomPrompt="1" idx="7" type="title"/>
          </p:nvPr>
        </p:nvSpPr>
        <p:spPr>
          <a:xfrm>
            <a:off x="4418977" y="13549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rgbClr val="FCEE2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" name="Google Shape;303;p13"/>
          <p:cNvSpPr txBox="1"/>
          <p:nvPr>
            <p:ph hasCustomPrompt="1" idx="8" type="title"/>
          </p:nvPr>
        </p:nvSpPr>
        <p:spPr>
          <a:xfrm>
            <a:off x="4418977" y="2932754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rgbClr val="FCEE2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/>
          <p:nvPr>
            <p:ph idx="9" type="subTitle"/>
          </p:nvPr>
        </p:nvSpPr>
        <p:spPr>
          <a:xfrm>
            <a:off x="934300" y="19143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" name="Google Shape;305;p13"/>
          <p:cNvSpPr txBox="1"/>
          <p:nvPr>
            <p:ph idx="13" type="subTitle"/>
          </p:nvPr>
        </p:nvSpPr>
        <p:spPr>
          <a:xfrm>
            <a:off x="3633575" y="19143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6" name="Google Shape;306;p13"/>
          <p:cNvSpPr txBox="1"/>
          <p:nvPr>
            <p:ph idx="14" type="subTitle"/>
          </p:nvPr>
        </p:nvSpPr>
        <p:spPr>
          <a:xfrm>
            <a:off x="934300" y="34922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7" name="Google Shape;307;p13"/>
          <p:cNvSpPr txBox="1"/>
          <p:nvPr>
            <p:ph idx="15" type="subTitle"/>
          </p:nvPr>
        </p:nvSpPr>
        <p:spPr>
          <a:xfrm>
            <a:off x="3633575" y="34922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8" name="Google Shape;30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solidFill>
          <a:schemeClr val="dk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 txBox="1"/>
          <p:nvPr>
            <p:ph type="title"/>
          </p:nvPr>
        </p:nvSpPr>
        <p:spPr>
          <a:xfrm>
            <a:off x="701875" y="5254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ora"/>
              <a:buNone/>
              <a:defRPr b="1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ora"/>
              <a:buNone/>
              <a:defRPr b="1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ora"/>
              <a:buNone/>
              <a:defRPr b="1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ora"/>
              <a:buNone/>
              <a:defRPr b="1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ora"/>
              <a:buNone/>
              <a:defRPr b="1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ora"/>
              <a:buNone/>
              <a:defRPr b="1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ora"/>
              <a:buNone/>
              <a:defRPr b="1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ora"/>
              <a:buNone/>
              <a:defRPr b="1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ora"/>
              <a:buNone/>
              <a:defRPr b="1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4" name="Google Shape;314;p15"/>
          <p:cNvSpPr txBox="1"/>
          <p:nvPr>
            <p:ph idx="1" type="subTitle"/>
          </p:nvPr>
        </p:nvSpPr>
        <p:spPr>
          <a:xfrm>
            <a:off x="1947450" y="2050238"/>
            <a:ext cx="5249100" cy="60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5" name="Google Shape;315;p15"/>
          <p:cNvSpPr txBox="1"/>
          <p:nvPr>
            <p:ph idx="2" type="subTitle"/>
          </p:nvPr>
        </p:nvSpPr>
        <p:spPr>
          <a:xfrm>
            <a:off x="1947450" y="3689350"/>
            <a:ext cx="5249100" cy="60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6" name="Google Shape;316;p15"/>
          <p:cNvSpPr txBox="1"/>
          <p:nvPr>
            <p:ph idx="3" type="subTitle"/>
          </p:nvPr>
        </p:nvSpPr>
        <p:spPr>
          <a:xfrm>
            <a:off x="1947450" y="1499775"/>
            <a:ext cx="5249100" cy="49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7" name="Google Shape;317;p15"/>
          <p:cNvSpPr txBox="1"/>
          <p:nvPr>
            <p:ph idx="4" type="subTitle"/>
          </p:nvPr>
        </p:nvSpPr>
        <p:spPr>
          <a:xfrm>
            <a:off x="1947450" y="3140822"/>
            <a:ext cx="5249100" cy="49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"/>
            <a:ext cx="9144000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6"/>
          <p:cNvSpPr txBox="1"/>
          <p:nvPr>
            <p:ph type="title"/>
          </p:nvPr>
        </p:nvSpPr>
        <p:spPr>
          <a:xfrm>
            <a:off x="1226275" y="3141125"/>
            <a:ext cx="6691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2" name="Google Shape;322;p16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3" name="Google Shape;32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"/>
          <p:cNvSpPr txBox="1"/>
          <p:nvPr>
            <p:ph type="title"/>
          </p:nvPr>
        </p:nvSpPr>
        <p:spPr>
          <a:xfrm>
            <a:off x="713225" y="865575"/>
            <a:ext cx="3519600" cy="22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6" name="Google Shape;326;p17"/>
          <p:cNvSpPr txBox="1"/>
          <p:nvPr>
            <p:ph idx="1" type="subTitle"/>
          </p:nvPr>
        </p:nvSpPr>
        <p:spPr>
          <a:xfrm>
            <a:off x="713225" y="3161625"/>
            <a:ext cx="3519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17"/>
          <p:cNvSpPr/>
          <p:nvPr>
            <p:ph idx="2" type="pic"/>
          </p:nvPr>
        </p:nvSpPr>
        <p:spPr>
          <a:xfrm>
            <a:off x="4239450" y="690300"/>
            <a:ext cx="4191300" cy="37629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"/>
          <p:cNvSpPr txBox="1"/>
          <p:nvPr>
            <p:ph type="title"/>
          </p:nvPr>
        </p:nvSpPr>
        <p:spPr>
          <a:xfrm>
            <a:off x="699600" y="1366300"/>
            <a:ext cx="3432900" cy="11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" name="Google Shape;331;p18"/>
          <p:cNvSpPr txBox="1"/>
          <p:nvPr>
            <p:ph idx="1" type="subTitle"/>
          </p:nvPr>
        </p:nvSpPr>
        <p:spPr>
          <a:xfrm>
            <a:off x="699600" y="2533000"/>
            <a:ext cx="3111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>
            <p:ph type="title"/>
          </p:nvPr>
        </p:nvSpPr>
        <p:spPr>
          <a:xfrm>
            <a:off x="5487250" y="1523400"/>
            <a:ext cx="26973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5" name="Google Shape;335;p19"/>
          <p:cNvSpPr txBox="1"/>
          <p:nvPr>
            <p:ph idx="1" type="subTitle"/>
          </p:nvPr>
        </p:nvSpPr>
        <p:spPr>
          <a:xfrm>
            <a:off x="5487250" y="2603700"/>
            <a:ext cx="2697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9" name="Google Shape;339;p20"/>
          <p:cNvSpPr txBox="1"/>
          <p:nvPr>
            <p:ph idx="1" type="subTitle"/>
          </p:nvPr>
        </p:nvSpPr>
        <p:spPr>
          <a:xfrm>
            <a:off x="4808463" y="2310216"/>
            <a:ext cx="29022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20"/>
          <p:cNvSpPr txBox="1"/>
          <p:nvPr>
            <p:ph idx="2" type="subTitle"/>
          </p:nvPr>
        </p:nvSpPr>
        <p:spPr>
          <a:xfrm>
            <a:off x="1433375" y="2310216"/>
            <a:ext cx="29022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0"/>
          <p:cNvSpPr txBox="1"/>
          <p:nvPr>
            <p:ph idx="3" type="subTitle"/>
          </p:nvPr>
        </p:nvSpPr>
        <p:spPr>
          <a:xfrm>
            <a:off x="1433375" y="1822600"/>
            <a:ext cx="2902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2" name="Google Shape;342;p20"/>
          <p:cNvSpPr txBox="1"/>
          <p:nvPr>
            <p:ph idx="4" type="subTitle"/>
          </p:nvPr>
        </p:nvSpPr>
        <p:spPr>
          <a:xfrm>
            <a:off x="4808467" y="1822600"/>
            <a:ext cx="2902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3" name="Google Shape;343;p20"/>
          <p:cNvSpPr/>
          <p:nvPr>
            <p:ph idx="5" type="pic"/>
          </p:nvPr>
        </p:nvSpPr>
        <p:spPr>
          <a:xfrm>
            <a:off x="0" y="3831300"/>
            <a:ext cx="9144000" cy="13122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191919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8534" y="0"/>
            <a:ext cx="9306809" cy="52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1437150" y="1947425"/>
            <a:ext cx="6269700" cy="15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50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875552" y="961025"/>
            <a:ext cx="13929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rgbClr val="FCEE2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145825" y="3478313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8430775" y="823400"/>
            <a:ext cx="558525" cy="1117050"/>
          </a:xfrm>
          <a:custGeom>
            <a:rect b="b" l="l" r="r" t="t"/>
            <a:pathLst>
              <a:path extrusionOk="0" fill="none" h="44682" w="22341">
                <a:moveTo>
                  <a:pt x="22341" y="44682"/>
                </a:moveTo>
                <a:cubicBezTo>
                  <a:pt x="10000" y="44682"/>
                  <a:pt x="0" y="34682"/>
                  <a:pt x="0" y="22341"/>
                </a:cubicBezTo>
                <a:cubicBezTo>
                  <a:pt x="0" y="9970"/>
                  <a:pt x="10000" y="0"/>
                  <a:pt x="22341" y="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778800" y="1149375"/>
            <a:ext cx="472675" cy="472675"/>
          </a:xfrm>
          <a:custGeom>
            <a:rect b="b" l="l" r="r" t="t"/>
            <a:pathLst>
              <a:path extrusionOk="0" fill="none" h="18907" w="18907">
                <a:moveTo>
                  <a:pt x="18907" y="9454"/>
                </a:moveTo>
                <a:cubicBezTo>
                  <a:pt x="18907" y="14682"/>
                  <a:pt x="14682" y="18907"/>
                  <a:pt x="9453" y="18907"/>
                </a:cubicBezTo>
                <a:cubicBezTo>
                  <a:pt x="4225" y="18907"/>
                  <a:pt x="0" y="14682"/>
                  <a:pt x="0" y="9454"/>
                </a:cubicBezTo>
                <a:cubicBezTo>
                  <a:pt x="0" y="4226"/>
                  <a:pt x="4225" y="1"/>
                  <a:pt x="9453" y="1"/>
                </a:cubicBezTo>
                <a:cubicBezTo>
                  <a:pt x="14682" y="1"/>
                  <a:pt x="18907" y="4226"/>
                  <a:pt x="18907" y="9454"/>
                </a:cubicBez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/>
          <p:nvPr>
            <p:ph type="title"/>
          </p:nvPr>
        </p:nvSpPr>
        <p:spPr>
          <a:xfrm>
            <a:off x="720000" y="532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7" name="Google Shape;347;p21"/>
          <p:cNvSpPr txBox="1"/>
          <p:nvPr>
            <p:ph idx="1" type="subTitle"/>
          </p:nvPr>
        </p:nvSpPr>
        <p:spPr>
          <a:xfrm>
            <a:off x="4788450" y="1301250"/>
            <a:ext cx="34008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21"/>
          <p:cNvSpPr txBox="1"/>
          <p:nvPr>
            <p:ph idx="2" type="subTitle"/>
          </p:nvPr>
        </p:nvSpPr>
        <p:spPr>
          <a:xfrm>
            <a:off x="1056800" y="1301250"/>
            <a:ext cx="34008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2" name="Google Shape;352;p22"/>
          <p:cNvSpPr txBox="1"/>
          <p:nvPr>
            <p:ph idx="1" type="subTitle"/>
          </p:nvPr>
        </p:nvSpPr>
        <p:spPr>
          <a:xfrm>
            <a:off x="937626" y="3630453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2"/>
          <p:cNvSpPr txBox="1"/>
          <p:nvPr>
            <p:ph idx="2" type="subTitle"/>
          </p:nvPr>
        </p:nvSpPr>
        <p:spPr>
          <a:xfrm>
            <a:off x="3484347" y="3630453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2"/>
          <p:cNvSpPr txBox="1"/>
          <p:nvPr>
            <p:ph idx="3" type="subTitle"/>
          </p:nvPr>
        </p:nvSpPr>
        <p:spPr>
          <a:xfrm>
            <a:off x="6031074" y="3630453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2"/>
          <p:cNvSpPr txBox="1"/>
          <p:nvPr>
            <p:ph idx="4" type="subTitle"/>
          </p:nvPr>
        </p:nvSpPr>
        <p:spPr>
          <a:xfrm>
            <a:off x="937625" y="31758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6" name="Google Shape;356;p22"/>
          <p:cNvSpPr txBox="1"/>
          <p:nvPr>
            <p:ph idx="5" type="subTitle"/>
          </p:nvPr>
        </p:nvSpPr>
        <p:spPr>
          <a:xfrm>
            <a:off x="3484350" y="31758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7" name="Google Shape;357;p22"/>
          <p:cNvSpPr txBox="1"/>
          <p:nvPr>
            <p:ph idx="6" type="subTitle"/>
          </p:nvPr>
        </p:nvSpPr>
        <p:spPr>
          <a:xfrm>
            <a:off x="6031075" y="31758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" name="Google Shape;358;p22"/>
          <p:cNvSpPr/>
          <p:nvPr>
            <p:ph idx="7" type="pic"/>
          </p:nvPr>
        </p:nvSpPr>
        <p:spPr>
          <a:xfrm>
            <a:off x="937625" y="1340950"/>
            <a:ext cx="7268700" cy="15117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type="title"/>
          </p:nvPr>
        </p:nvSpPr>
        <p:spPr>
          <a:xfrm>
            <a:off x="713225" y="445025"/>
            <a:ext cx="77106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2" name="Google Shape;362;p23"/>
          <p:cNvSpPr txBox="1"/>
          <p:nvPr>
            <p:ph idx="1" type="subTitle"/>
          </p:nvPr>
        </p:nvSpPr>
        <p:spPr>
          <a:xfrm>
            <a:off x="3957375" y="22733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23"/>
          <p:cNvSpPr txBox="1"/>
          <p:nvPr>
            <p:ph idx="2" type="subTitle"/>
          </p:nvPr>
        </p:nvSpPr>
        <p:spPr>
          <a:xfrm>
            <a:off x="6273479" y="22733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23"/>
          <p:cNvSpPr txBox="1"/>
          <p:nvPr>
            <p:ph idx="3" type="subTitle"/>
          </p:nvPr>
        </p:nvSpPr>
        <p:spPr>
          <a:xfrm>
            <a:off x="3957375" y="3765313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3"/>
          <p:cNvSpPr txBox="1"/>
          <p:nvPr>
            <p:ph idx="4" type="subTitle"/>
          </p:nvPr>
        </p:nvSpPr>
        <p:spPr>
          <a:xfrm>
            <a:off x="6273479" y="3765313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23"/>
          <p:cNvSpPr txBox="1"/>
          <p:nvPr>
            <p:ph idx="5" type="subTitle"/>
          </p:nvPr>
        </p:nvSpPr>
        <p:spPr>
          <a:xfrm>
            <a:off x="3957375" y="19897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7" name="Google Shape;367;p23"/>
          <p:cNvSpPr txBox="1"/>
          <p:nvPr>
            <p:ph idx="6" type="subTitle"/>
          </p:nvPr>
        </p:nvSpPr>
        <p:spPr>
          <a:xfrm>
            <a:off x="3957375" y="34817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8" name="Google Shape;368;p23"/>
          <p:cNvSpPr txBox="1"/>
          <p:nvPr>
            <p:ph idx="7" type="subTitle"/>
          </p:nvPr>
        </p:nvSpPr>
        <p:spPr>
          <a:xfrm>
            <a:off x="6273475" y="19897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9" name="Google Shape;369;p23"/>
          <p:cNvSpPr txBox="1"/>
          <p:nvPr>
            <p:ph idx="8" type="subTitle"/>
          </p:nvPr>
        </p:nvSpPr>
        <p:spPr>
          <a:xfrm>
            <a:off x="6273475" y="34817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0" name="Google Shape;37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4"/>
          <p:cNvSpPr txBox="1"/>
          <p:nvPr>
            <p:ph type="title"/>
          </p:nvPr>
        </p:nvSpPr>
        <p:spPr>
          <a:xfrm>
            <a:off x="720000" y="445025"/>
            <a:ext cx="77040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4" name="Google Shape;374;p24"/>
          <p:cNvSpPr txBox="1"/>
          <p:nvPr>
            <p:ph idx="1" type="subTitle"/>
          </p:nvPr>
        </p:nvSpPr>
        <p:spPr>
          <a:xfrm>
            <a:off x="951600" y="2378954"/>
            <a:ext cx="2076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4"/>
          <p:cNvSpPr txBox="1"/>
          <p:nvPr>
            <p:ph idx="2" type="subTitle"/>
          </p:nvPr>
        </p:nvSpPr>
        <p:spPr>
          <a:xfrm>
            <a:off x="3533838" y="2378954"/>
            <a:ext cx="2076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24"/>
          <p:cNvSpPr txBox="1"/>
          <p:nvPr>
            <p:ph idx="3" type="subTitle"/>
          </p:nvPr>
        </p:nvSpPr>
        <p:spPr>
          <a:xfrm>
            <a:off x="951600" y="3805080"/>
            <a:ext cx="2076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4" type="subTitle"/>
          </p:nvPr>
        </p:nvSpPr>
        <p:spPr>
          <a:xfrm>
            <a:off x="3533838" y="3805080"/>
            <a:ext cx="2076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24"/>
          <p:cNvSpPr txBox="1"/>
          <p:nvPr>
            <p:ph idx="5" type="subTitle"/>
          </p:nvPr>
        </p:nvSpPr>
        <p:spPr>
          <a:xfrm>
            <a:off x="6116075" y="2378954"/>
            <a:ext cx="2076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4"/>
          <p:cNvSpPr txBox="1"/>
          <p:nvPr>
            <p:ph idx="6" type="subTitle"/>
          </p:nvPr>
        </p:nvSpPr>
        <p:spPr>
          <a:xfrm>
            <a:off x="6116075" y="3805080"/>
            <a:ext cx="2076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4"/>
          <p:cNvSpPr txBox="1"/>
          <p:nvPr>
            <p:ph idx="7" type="subTitle"/>
          </p:nvPr>
        </p:nvSpPr>
        <p:spPr>
          <a:xfrm>
            <a:off x="955678" y="2080838"/>
            <a:ext cx="206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1" name="Google Shape;381;p24"/>
          <p:cNvSpPr txBox="1"/>
          <p:nvPr>
            <p:ph idx="8" type="subTitle"/>
          </p:nvPr>
        </p:nvSpPr>
        <p:spPr>
          <a:xfrm>
            <a:off x="3537915" y="2080838"/>
            <a:ext cx="206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24"/>
          <p:cNvSpPr txBox="1"/>
          <p:nvPr>
            <p:ph idx="9" type="subTitle"/>
          </p:nvPr>
        </p:nvSpPr>
        <p:spPr>
          <a:xfrm>
            <a:off x="6120153" y="2080838"/>
            <a:ext cx="206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3" name="Google Shape;383;p24"/>
          <p:cNvSpPr txBox="1"/>
          <p:nvPr>
            <p:ph idx="13" type="subTitle"/>
          </p:nvPr>
        </p:nvSpPr>
        <p:spPr>
          <a:xfrm>
            <a:off x="955678" y="3513092"/>
            <a:ext cx="206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4" name="Google Shape;384;p24"/>
          <p:cNvSpPr txBox="1"/>
          <p:nvPr>
            <p:ph idx="14" type="subTitle"/>
          </p:nvPr>
        </p:nvSpPr>
        <p:spPr>
          <a:xfrm>
            <a:off x="3537915" y="3513092"/>
            <a:ext cx="206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5" name="Google Shape;385;p24"/>
          <p:cNvSpPr txBox="1"/>
          <p:nvPr>
            <p:ph idx="15" type="subTitle"/>
          </p:nvPr>
        </p:nvSpPr>
        <p:spPr>
          <a:xfrm>
            <a:off x="6120153" y="3513092"/>
            <a:ext cx="206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6" name="Google Shape;38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5"/>
          <p:cNvSpPr txBox="1"/>
          <p:nvPr>
            <p:ph hasCustomPrompt="1"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25"/>
          <p:cNvSpPr txBox="1"/>
          <p:nvPr>
            <p:ph idx="1" type="subTitle"/>
          </p:nvPr>
        </p:nvSpPr>
        <p:spPr>
          <a:xfrm>
            <a:off x="2223600" y="1275827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1" name="Google Shape;391;p25"/>
          <p:cNvSpPr txBox="1"/>
          <p:nvPr>
            <p:ph hasCustomPrompt="1" idx="2" type="title"/>
          </p:nvPr>
        </p:nvSpPr>
        <p:spPr>
          <a:xfrm>
            <a:off x="2223600" y="1967931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2" name="Google Shape;392;p25"/>
          <p:cNvSpPr txBox="1"/>
          <p:nvPr>
            <p:ph idx="3" type="subTitle"/>
          </p:nvPr>
        </p:nvSpPr>
        <p:spPr>
          <a:xfrm>
            <a:off x="2223600" y="258624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3" name="Google Shape;393;p25"/>
          <p:cNvSpPr txBox="1"/>
          <p:nvPr>
            <p:ph hasCustomPrompt="1" idx="4" type="title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25"/>
          <p:cNvSpPr txBox="1"/>
          <p:nvPr>
            <p:ph idx="5" type="subTitle"/>
          </p:nvPr>
        </p:nvSpPr>
        <p:spPr>
          <a:xfrm>
            <a:off x="2223600" y="3896665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5" name="Google Shape;39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hasCustomPrompt="1" type="title"/>
          </p:nvPr>
        </p:nvSpPr>
        <p:spPr>
          <a:xfrm>
            <a:off x="1325650" y="2710763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26"/>
          <p:cNvSpPr txBox="1"/>
          <p:nvPr>
            <p:ph idx="1" type="subTitle"/>
          </p:nvPr>
        </p:nvSpPr>
        <p:spPr>
          <a:xfrm>
            <a:off x="938500" y="3724663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9" name="Google Shape;399;p26"/>
          <p:cNvSpPr txBox="1"/>
          <p:nvPr>
            <p:ph idx="2" type="subTitle"/>
          </p:nvPr>
        </p:nvSpPr>
        <p:spPr>
          <a:xfrm>
            <a:off x="938500" y="3292588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0" name="Google Shape;400;p26"/>
          <p:cNvSpPr txBox="1"/>
          <p:nvPr>
            <p:ph hasCustomPrompt="1" idx="3" type="title"/>
          </p:nvPr>
        </p:nvSpPr>
        <p:spPr>
          <a:xfrm>
            <a:off x="3873150" y="2710763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26"/>
          <p:cNvSpPr txBox="1"/>
          <p:nvPr>
            <p:ph idx="4" type="subTitle"/>
          </p:nvPr>
        </p:nvSpPr>
        <p:spPr>
          <a:xfrm>
            <a:off x="3485400" y="3724663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02" name="Google Shape;402;p26"/>
          <p:cNvSpPr txBox="1"/>
          <p:nvPr>
            <p:ph idx="5" type="subTitle"/>
          </p:nvPr>
        </p:nvSpPr>
        <p:spPr>
          <a:xfrm>
            <a:off x="3485400" y="3292588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3" name="Google Shape;403;p26"/>
          <p:cNvSpPr txBox="1"/>
          <p:nvPr>
            <p:ph hasCustomPrompt="1" idx="6" type="title"/>
          </p:nvPr>
        </p:nvSpPr>
        <p:spPr>
          <a:xfrm>
            <a:off x="6419450" y="2710763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26"/>
          <p:cNvSpPr txBox="1"/>
          <p:nvPr>
            <p:ph idx="7" type="subTitle"/>
          </p:nvPr>
        </p:nvSpPr>
        <p:spPr>
          <a:xfrm>
            <a:off x="6032300" y="3724663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05" name="Google Shape;405;p26"/>
          <p:cNvSpPr txBox="1"/>
          <p:nvPr>
            <p:ph idx="8" type="subTitle"/>
          </p:nvPr>
        </p:nvSpPr>
        <p:spPr>
          <a:xfrm>
            <a:off x="6032300" y="3292588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26"/>
          <p:cNvSpPr txBox="1"/>
          <p:nvPr>
            <p:ph idx="9" type="title"/>
          </p:nvPr>
        </p:nvSpPr>
        <p:spPr>
          <a:xfrm>
            <a:off x="708625" y="547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7" name="Google Shape;40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 txBox="1"/>
          <p:nvPr>
            <p:ph type="title"/>
          </p:nvPr>
        </p:nvSpPr>
        <p:spPr>
          <a:xfrm>
            <a:off x="2157525" y="539500"/>
            <a:ext cx="47268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8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0" name="Google Shape;410;p27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1" name="Google Shape;411;p27"/>
          <p:cNvSpPr txBox="1"/>
          <p:nvPr/>
        </p:nvSpPr>
        <p:spPr>
          <a:xfrm>
            <a:off x="1785625" y="3611950"/>
            <a:ext cx="5572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, and infographics &amp; images by</a:t>
            </a:r>
            <a:r>
              <a:rPr b="1"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dk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/>
          <p:nvPr/>
        </p:nvSpPr>
        <p:spPr>
          <a:xfrm>
            <a:off x="7932450" y="67135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28"/>
          <p:cNvGrpSpPr/>
          <p:nvPr/>
        </p:nvGrpSpPr>
        <p:grpSpPr>
          <a:xfrm>
            <a:off x="6318275" y="230338"/>
            <a:ext cx="1351875" cy="570700"/>
            <a:chOff x="400725" y="2422050"/>
            <a:chExt cx="1351875" cy="570700"/>
          </a:xfrm>
        </p:grpSpPr>
        <p:sp>
          <p:nvSpPr>
            <p:cNvPr id="416" name="Google Shape;416;p28"/>
            <p:cNvSpPr/>
            <p:nvPr/>
          </p:nvSpPr>
          <p:spPr>
            <a:xfrm>
              <a:off x="400725" y="2422050"/>
              <a:ext cx="80575" cy="80575"/>
            </a:xfrm>
            <a:custGeom>
              <a:rect b="b" l="l" r="r" t="t"/>
              <a:pathLst>
                <a:path extrusionOk="0" fill="none" h="3223" w="3223">
                  <a:moveTo>
                    <a:pt x="1429" y="3223"/>
                  </a:moveTo>
                  <a:lnTo>
                    <a:pt x="1429" y="1764"/>
                  </a:lnTo>
                  <a:lnTo>
                    <a:pt x="1" y="1764"/>
                  </a:lnTo>
                  <a:lnTo>
                    <a:pt x="1" y="1460"/>
                  </a:lnTo>
                  <a:lnTo>
                    <a:pt x="1429" y="1460"/>
                  </a:lnTo>
                  <a:lnTo>
                    <a:pt x="1429" y="1"/>
                  </a:lnTo>
                  <a:lnTo>
                    <a:pt x="1733" y="1"/>
                  </a:lnTo>
                  <a:lnTo>
                    <a:pt x="1733" y="1460"/>
                  </a:lnTo>
                  <a:lnTo>
                    <a:pt x="3223" y="1460"/>
                  </a:lnTo>
                  <a:lnTo>
                    <a:pt x="3223" y="1764"/>
                  </a:lnTo>
                  <a:lnTo>
                    <a:pt x="1733" y="1764"/>
                  </a:lnTo>
                  <a:lnTo>
                    <a:pt x="1733" y="3223"/>
                  </a:lnTo>
                  <a:close/>
                </a:path>
              </a:pathLst>
            </a:custGeom>
            <a:solidFill>
              <a:srgbClr val="FCEE21"/>
            </a:solidFill>
            <a:ln cap="flat" cmpd="sng" w="19000">
              <a:solidFill>
                <a:srgbClr val="FCEE2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7100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21"/>
                    <a:pt x="426" y="821"/>
                  </a:cubicBezTo>
                  <a:cubicBezTo>
                    <a:pt x="669" y="821"/>
                    <a:pt x="852" y="639"/>
                    <a:pt x="852" y="426"/>
                  </a:cubicBezTo>
                  <a:cubicBezTo>
                    <a:pt x="852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8240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37225" y="256720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426" y="821"/>
                  </a:cubicBezTo>
                  <a:cubicBezTo>
                    <a:pt x="638" y="821"/>
                    <a:pt x="821" y="63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50450" y="256720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395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395" y="821"/>
                  </a:cubicBezTo>
                  <a:cubicBezTo>
                    <a:pt x="638" y="821"/>
                    <a:pt x="821" y="639"/>
                    <a:pt x="821" y="426"/>
                  </a:cubicBezTo>
                  <a:cubicBezTo>
                    <a:pt x="821" y="183"/>
                    <a:pt x="638" y="0"/>
                    <a:pt x="395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1164425" y="256720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1276875" y="2567200"/>
              <a:ext cx="21325" cy="20550"/>
            </a:xfrm>
            <a:custGeom>
              <a:rect b="b" l="l" r="r" t="t"/>
              <a:pathLst>
                <a:path extrusionOk="0" h="822" w="853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390875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213" y="0"/>
                    <a:pt x="0" y="183"/>
                    <a:pt x="0" y="426"/>
                  </a:cubicBezTo>
                  <a:cubicBezTo>
                    <a:pt x="0" y="639"/>
                    <a:pt x="213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5041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1617325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426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17313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21"/>
                    <a:pt x="426" y="821"/>
                  </a:cubicBezTo>
                  <a:cubicBezTo>
                    <a:pt x="639" y="821"/>
                    <a:pt x="852" y="639"/>
                    <a:pt x="852" y="426"/>
                  </a:cubicBezTo>
                  <a:cubicBezTo>
                    <a:pt x="852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61075" y="270170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8" y="851"/>
                    <a:pt x="821" y="66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6750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788275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9022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2" y="669"/>
                    <a:pt x="822" y="426"/>
                  </a:cubicBezTo>
                  <a:cubicBezTo>
                    <a:pt x="822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1015475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1127950" y="27017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1241925" y="27017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69" y="851"/>
                    <a:pt x="852" y="669"/>
                    <a:pt x="852" y="426"/>
                  </a:cubicBezTo>
                  <a:cubicBezTo>
                    <a:pt x="852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3551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1469150" y="270170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69"/>
                    <a:pt x="182" y="851"/>
                    <a:pt x="426" y="851"/>
                  </a:cubicBezTo>
                  <a:cubicBezTo>
                    <a:pt x="638" y="851"/>
                    <a:pt x="821" y="66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15823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7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7" y="851"/>
                  </a:cubicBezTo>
                  <a:cubicBezTo>
                    <a:pt x="639" y="851"/>
                    <a:pt x="822" y="669"/>
                    <a:pt x="822" y="426"/>
                  </a:cubicBezTo>
                  <a:cubicBezTo>
                    <a:pt x="822" y="183"/>
                    <a:pt x="639" y="0"/>
                    <a:pt x="427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7100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69" y="822"/>
                    <a:pt x="852" y="639"/>
                    <a:pt x="852" y="396"/>
                  </a:cubicBezTo>
                  <a:cubicBezTo>
                    <a:pt x="85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8240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937225" y="283695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426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426" y="822"/>
                  </a:cubicBezTo>
                  <a:cubicBezTo>
                    <a:pt x="638" y="822"/>
                    <a:pt x="821" y="639"/>
                    <a:pt x="821" y="39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050450" y="283695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395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395" y="822"/>
                  </a:cubicBezTo>
                  <a:cubicBezTo>
                    <a:pt x="638" y="822"/>
                    <a:pt x="821" y="639"/>
                    <a:pt x="821" y="396"/>
                  </a:cubicBezTo>
                  <a:cubicBezTo>
                    <a:pt x="821" y="183"/>
                    <a:pt x="638" y="1"/>
                    <a:pt x="395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1164425" y="28369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39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1276875" y="2836950"/>
              <a:ext cx="21325" cy="20550"/>
            </a:xfrm>
            <a:custGeom>
              <a:rect b="b" l="l" r="r" t="t"/>
              <a:pathLst>
                <a:path extrusionOk="0" h="822" w="853">
                  <a:moveTo>
                    <a:pt x="426" y="1"/>
                  </a:moveTo>
                  <a:cubicBezTo>
                    <a:pt x="214" y="1"/>
                    <a:pt x="1" y="183"/>
                    <a:pt x="1" y="396"/>
                  </a:cubicBezTo>
                  <a:cubicBezTo>
                    <a:pt x="1" y="639"/>
                    <a:pt x="214" y="822"/>
                    <a:pt x="426" y="822"/>
                  </a:cubicBezTo>
                  <a:cubicBezTo>
                    <a:pt x="670" y="822"/>
                    <a:pt x="852" y="639"/>
                    <a:pt x="852" y="396"/>
                  </a:cubicBezTo>
                  <a:cubicBezTo>
                    <a:pt x="852" y="183"/>
                    <a:pt x="670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1390875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213" y="1"/>
                    <a:pt x="0" y="183"/>
                    <a:pt x="0" y="396"/>
                  </a:cubicBezTo>
                  <a:cubicBezTo>
                    <a:pt x="0" y="639"/>
                    <a:pt x="213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15041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1617325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51" y="639"/>
                    <a:pt x="851" y="39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17313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396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61075" y="297145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38" y="852"/>
                    <a:pt x="821" y="670"/>
                    <a:pt x="821" y="42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750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788275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9022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2" y="670"/>
                    <a:pt x="822" y="426"/>
                  </a:cubicBezTo>
                  <a:cubicBezTo>
                    <a:pt x="82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1015475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39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1127950" y="29714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69" y="852"/>
                    <a:pt x="851" y="670"/>
                    <a:pt x="851" y="42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1241925" y="29714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69" y="852"/>
                    <a:pt x="852" y="670"/>
                    <a:pt x="852" y="426"/>
                  </a:cubicBezTo>
                  <a:cubicBezTo>
                    <a:pt x="85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13551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1469150" y="297145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1"/>
                  </a:moveTo>
                  <a:cubicBezTo>
                    <a:pt x="182" y="1"/>
                    <a:pt x="0" y="183"/>
                    <a:pt x="0" y="426"/>
                  </a:cubicBezTo>
                  <a:cubicBezTo>
                    <a:pt x="0" y="670"/>
                    <a:pt x="182" y="852"/>
                    <a:pt x="426" y="852"/>
                  </a:cubicBezTo>
                  <a:cubicBezTo>
                    <a:pt x="638" y="852"/>
                    <a:pt x="821" y="670"/>
                    <a:pt x="821" y="42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15823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7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7" y="852"/>
                  </a:cubicBezTo>
                  <a:cubicBezTo>
                    <a:pt x="639" y="852"/>
                    <a:pt x="822" y="670"/>
                    <a:pt x="822" y="426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28"/>
          <p:cNvSpPr/>
          <p:nvPr/>
        </p:nvSpPr>
        <p:spPr>
          <a:xfrm>
            <a:off x="8010450" y="42534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28"/>
          <p:cNvGrpSpPr/>
          <p:nvPr/>
        </p:nvGrpSpPr>
        <p:grpSpPr>
          <a:xfrm>
            <a:off x="358425" y="409675"/>
            <a:ext cx="1038050" cy="212025"/>
            <a:chOff x="1950900" y="371875"/>
            <a:chExt cx="1038050" cy="212025"/>
          </a:xfrm>
        </p:grpSpPr>
        <p:sp>
          <p:nvSpPr>
            <p:cNvPr id="459" name="Google Shape;459;p28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28"/>
          <p:cNvSpPr/>
          <p:nvPr/>
        </p:nvSpPr>
        <p:spPr>
          <a:xfrm>
            <a:off x="8743700" y="1597554"/>
            <a:ext cx="280862" cy="280713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8"/>
          <p:cNvSpPr/>
          <p:nvPr/>
        </p:nvSpPr>
        <p:spPr>
          <a:xfrm>
            <a:off x="141838" y="4309625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8"/>
          <p:cNvSpPr/>
          <p:nvPr/>
        </p:nvSpPr>
        <p:spPr>
          <a:xfrm>
            <a:off x="239113" y="351857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8"/>
          <p:cNvSpPr/>
          <p:nvPr/>
        </p:nvSpPr>
        <p:spPr>
          <a:xfrm>
            <a:off x="279388" y="388407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8"/>
          <p:cNvSpPr/>
          <p:nvPr/>
        </p:nvSpPr>
        <p:spPr>
          <a:xfrm>
            <a:off x="634263" y="372677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9"/>
          <p:cNvSpPr/>
          <p:nvPr/>
        </p:nvSpPr>
        <p:spPr>
          <a:xfrm>
            <a:off x="6761550" y="4672300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8641788" y="759725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8810900" y="4208750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8023975" y="4045363"/>
            <a:ext cx="566900" cy="626925"/>
          </a:xfrm>
          <a:custGeom>
            <a:rect b="b" l="l" r="r" t="t"/>
            <a:pathLst>
              <a:path extrusionOk="0" h="25077" w="22676">
                <a:moveTo>
                  <a:pt x="20791" y="0"/>
                </a:moveTo>
                <a:lnTo>
                  <a:pt x="0" y="14164"/>
                </a:lnTo>
                <a:lnTo>
                  <a:pt x="22676" y="25076"/>
                </a:lnTo>
                <a:lnTo>
                  <a:pt x="20791" y="0"/>
                </a:ln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7313688" y="78638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chemeClr val="dk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29"/>
          <p:cNvGrpSpPr/>
          <p:nvPr/>
        </p:nvGrpSpPr>
        <p:grpSpPr>
          <a:xfrm>
            <a:off x="267000" y="4478225"/>
            <a:ext cx="1038050" cy="212025"/>
            <a:chOff x="1950900" y="371875"/>
            <a:chExt cx="1038050" cy="212025"/>
          </a:xfrm>
        </p:grpSpPr>
        <p:sp>
          <p:nvSpPr>
            <p:cNvPr id="482" name="Google Shape;482;p29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29"/>
          <p:cNvSpPr/>
          <p:nvPr/>
        </p:nvSpPr>
        <p:spPr>
          <a:xfrm>
            <a:off x="7668188" y="-12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267000" y="470775"/>
            <a:ext cx="252300" cy="253075"/>
          </a:xfrm>
          <a:custGeom>
            <a:rect b="b" l="l" r="r" t="t"/>
            <a:pathLst>
              <a:path extrusionOk="0" h="10123" w="10092">
                <a:moveTo>
                  <a:pt x="5046" y="1"/>
                </a:moveTo>
                <a:cubicBezTo>
                  <a:pt x="2249" y="1"/>
                  <a:pt x="0" y="2281"/>
                  <a:pt x="0" y="5077"/>
                </a:cubicBezTo>
                <a:cubicBezTo>
                  <a:pt x="0" y="7873"/>
                  <a:pt x="2249" y="10123"/>
                  <a:pt x="5046" y="10123"/>
                </a:cubicBezTo>
                <a:cubicBezTo>
                  <a:pt x="7842" y="10123"/>
                  <a:pt x="10092" y="7873"/>
                  <a:pt x="10092" y="5077"/>
                </a:cubicBezTo>
                <a:cubicBezTo>
                  <a:pt x="10092" y="2281"/>
                  <a:pt x="7842" y="1"/>
                  <a:pt x="5046" y="1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447425" y="214675"/>
            <a:ext cx="98800" cy="98800"/>
          </a:xfrm>
          <a:custGeom>
            <a:rect b="b" l="l" r="r" t="t"/>
            <a:pathLst>
              <a:path extrusionOk="0" h="3952" w="3952">
                <a:moveTo>
                  <a:pt x="1976" y="0"/>
                </a:moveTo>
                <a:cubicBezTo>
                  <a:pt x="882" y="0"/>
                  <a:pt x="0" y="912"/>
                  <a:pt x="0" y="1976"/>
                </a:cubicBezTo>
                <a:cubicBezTo>
                  <a:pt x="0" y="3070"/>
                  <a:pt x="882" y="3951"/>
                  <a:pt x="1976" y="3951"/>
                </a:cubicBezTo>
                <a:cubicBezTo>
                  <a:pt x="3040" y="3951"/>
                  <a:pt x="3952" y="3070"/>
                  <a:pt x="3952" y="1976"/>
                </a:cubicBezTo>
                <a:cubicBezTo>
                  <a:pt x="3952" y="912"/>
                  <a:pt x="3040" y="0"/>
                  <a:pt x="1976" y="0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6775" y="521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8835625" y="3824813"/>
            <a:ext cx="819950" cy="946075"/>
          </a:xfrm>
          <a:custGeom>
            <a:rect b="b" l="l" r="r" t="t"/>
            <a:pathLst>
              <a:path extrusionOk="0" h="37843" w="32798">
                <a:moveTo>
                  <a:pt x="1" y="0"/>
                </a:moveTo>
                <a:lnTo>
                  <a:pt x="1" y="37843"/>
                </a:lnTo>
                <a:lnTo>
                  <a:pt x="32798" y="18906"/>
                </a:lnTo>
                <a:lnTo>
                  <a:pt x="1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631450" y="249250"/>
            <a:ext cx="820700" cy="1117050"/>
            <a:chOff x="-749175" y="454425"/>
            <a:chExt cx="820700" cy="1117050"/>
          </a:xfrm>
        </p:grpSpPr>
        <p:sp>
          <p:nvSpPr>
            <p:cNvPr id="27" name="Google Shape;27;p4"/>
            <p:cNvSpPr/>
            <p:nvPr/>
          </p:nvSpPr>
          <p:spPr>
            <a:xfrm>
              <a:off x="-749175" y="454425"/>
              <a:ext cx="558525" cy="1117050"/>
            </a:xfrm>
            <a:custGeom>
              <a:rect b="b" l="l" r="r" t="t"/>
              <a:pathLst>
                <a:path extrusionOk="0" fill="none" h="44682" w="22341">
                  <a:moveTo>
                    <a:pt x="22341" y="44682"/>
                  </a:moveTo>
                  <a:cubicBezTo>
                    <a:pt x="10000" y="44682"/>
                    <a:pt x="0" y="34682"/>
                    <a:pt x="0" y="22341"/>
                  </a:cubicBezTo>
                  <a:cubicBezTo>
                    <a:pt x="0" y="9970"/>
                    <a:pt x="10000" y="0"/>
                    <a:pt x="22341" y="0"/>
                  </a:cubicBezTo>
                </a:path>
              </a:pathLst>
            </a:custGeom>
            <a:solidFill>
              <a:srgbClr val="FCEE21"/>
            </a:solidFill>
            <a:ln cap="flat" cmpd="sng" w="19000">
              <a:solidFill>
                <a:srgbClr val="FCEE2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-401150" y="780400"/>
              <a:ext cx="472675" cy="472675"/>
            </a:xfrm>
            <a:custGeom>
              <a:rect b="b" l="l" r="r" t="t"/>
              <a:pathLst>
                <a:path extrusionOk="0" fill="none" h="18907" w="18907">
                  <a:moveTo>
                    <a:pt x="18907" y="9454"/>
                  </a:moveTo>
                  <a:cubicBezTo>
                    <a:pt x="18907" y="14682"/>
                    <a:pt x="14682" y="18907"/>
                    <a:pt x="9453" y="18907"/>
                  </a:cubicBezTo>
                  <a:cubicBezTo>
                    <a:pt x="4225" y="18907"/>
                    <a:pt x="0" y="14682"/>
                    <a:pt x="0" y="9454"/>
                  </a:cubicBezTo>
                  <a:cubicBezTo>
                    <a:pt x="0" y="4226"/>
                    <a:pt x="4225" y="1"/>
                    <a:pt x="9453" y="1"/>
                  </a:cubicBezTo>
                  <a:cubicBezTo>
                    <a:pt x="14682" y="1"/>
                    <a:pt x="18907" y="4226"/>
                    <a:pt x="18907" y="9454"/>
                  </a:cubicBezTo>
                  <a:close/>
                </a:path>
              </a:pathLst>
            </a:custGeom>
            <a:solidFill>
              <a:srgbClr val="FCEE21"/>
            </a:solidFill>
            <a:ln cap="flat" cmpd="sng" w="19000">
              <a:solidFill>
                <a:srgbClr val="FCEE2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-366025" y="26188"/>
            <a:ext cx="892125" cy="1026625"/>
            <a:chOff x="-1958925" y="846525"/>
            <a:chExt cx="892125" cy="1026625"/>
          </a:xfrm>
        </p:grpSpPr>
        <p:sp>
          <p:nvSpPr>
            <p:cNvPr id="30" name="Google Shape;30;p4"/>
            <p:cNvSpPr/>
            <p:nvPr/>
          </p:nvSpPr>
          <p:spPr>
            <a:xfrm>
              <a:off x="-1148125" y="1213550"/>
              <a:ext cx="81325" cy="80575"/>
            </a:xfrm>
            <a:custGeom>
              <a:rect b="b" l="l" r="r" t="t"/>
              <a:pathLst>
                <a:path extrusionOk="0" fill="none" h="3223" w="3253">
                  <a:moveTo>
                    <a:pt x="1459" y="3222"/>
                  </a:moveTo>
                  <a:lnTo>
                    <a:pt x="1459" y="1763"/>
                  </a:lnTo>
                  <a:lnTo>
                    <a:pt x="0" y="1763"/>
                  </a:lnTo>
                  <a:lnTo>
                    <a:pt x="0" y="1429"/>
                  </a:lnTo>
                  <a:lnTo>
                    <a:pt x="1459" y="1429"/>
                  </a:lnTo>
                  <a:lnTo>
                    <a:pt x="1459" y="0"/>
                  </a:lnTo>
                  <a:lnTo>
                    <a:pt x="1763" y="0"/>
                  </a:lnTo>
                  <a:lnTo>
                    <a:pt x="1763" y="1429"/>
                  </a:lnTo>
                  <a:lnTo>
                    <a:pt x="3253" y="1429"/>
                  </a:lnTo>
                  <a:lnTo>
                    <a:pt x="3253" y="1763"/>
                  </a:lnTo>
                  <a:lnTo>
                    <a:pt x="1763" y="1763"/>
                  </a:lnTo>
                  <a:lnTo>
                    <a:pt x="1763" y="3222"/>
                  </a:lnTo>
                  <a:close/>
                </a:path>
              </a:pathLst>
            </a:custGeom>
            <a:solidFill>
              <a:srgbClr val="FCEE21"/>
            </a:solidFill>
            <a:ln cap="flat" cmpd="sng" w="19000">
              <a:solidFill>
                <a:srgbClr val="FCEE2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-1958925" y="1261425"/>
              <a:ext cx="706725" cy="611725"/>
            </a:xfrm>
            <a:custGeom>
              <a:rect b="b" l="l" r="r" t="t"/>
              <a:pathLst>
                <a:path extrusionOk="0" h="24469" w="28269">
                  <a:moveTo>
                    <a:pt x="14134" y="0"/>
                  </a:moveTo>
                  <a:lnTo>
                    <a:pt x="0" y="24469"/>
                  </a:lnTo>
                  <a:lnTo>
                    <a:pt x="28268" y="24469"/>
                  </a:lnTo>
                  <a:lnTo>
                    <a:pt x="14134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1433850" y="846525"/>
              <a:ext cx="117800" cy="117800"/>
            </a:xfrm>
            <a:custGeom>
              <a:rect b="b" l="l" r="r" t="t"/>
              <a:pathLst>
                <a:path extrusionOk="0" h="4712" w="4712">
                  <a:moveTo>
                    <a:pt x="2341" y="0"/>
                  </a:moveTo>
                  <a:cubicBezTo>
                    <a:pt x="1064" y="0"/>
                    <a:pt x="1" y="1064"/>
                    <a:pt x="1" y="2341"/>
                  </a:cubicBezTo>
                  <a:cubicBezTo>
                    <a:pt x="1" y="3648"/>
                    <a:pt x="1064" y="4712"/>
                    <a:pt x="2341" y="4712"/>
                  </a:cubicBezTo>
                  <a:cubicBezTo>
                    <a:pt x="3648" y="4712"/>
                    <a:pt x="4712" y="3648"/>
                    <a:pt x="4712" y="2341"/>
                  </a:cubicBezTo>
                  <a:cubicBezTo>
                    <a:pt x="4712" y="1064"/>
                    <a:pt x="3648" y="0"/>
                    <a:pt x="2341" y="0"/>
                  </a:cubicBez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5055275" y="3242606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1583075" y="3242606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720000" y="445025"/>
            <a:ext cx="4294800" cy="12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720000" y="18847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7" name="Google Shape;47;p7"/>
          <p:cNvSpPr/>
          <p:nvPr>
            <p:ph idx="2" type="pic"/>
          </p:nvPr>
        </p:nvSpPr>
        <p:spPr>
          <a:xfrm>
            <a:off x="5527050" y="0"/>
            <a:ext cx="3617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7"/>
          <p:cNvSpPr/>
          <p:nvPr/>
        </p:nvSpPr>
        <p:spPr>
          <a:xfrm>
            <a:off x="-386850" y="1266975"/>
            <a:ext cx="684675" cy="133000"/>
          </a:xfrm>
          <a:custGeom>
            <a:rect b="b" l="l" r="r" t="t"/>
            <a:pathLst>
              <a:path extrusionOk="0" fill="none" h="5320" w="27387">
                <a:moveTo>
                  <a:pt x="0" y="0"/>
                </a:moveTo>
                <a:cubicBezTo>
                  <a:pt x="1976" y="0"/>
                  <a:pt x="1976" y="5320"/>
                  <a:pt x="3921" y="5320"/>
                </a:cubicBezTo>
                <a:cubicBezTo>
                  <a:pt x="5897" y="5320"/>
                  <a:pt x="5897" y="0"/>
                  <a:pt x="7812" y="0"/>
                </a:cubicBezTo>
                <a:cubicBezTo>
                  <a:pt x="9787" y="0"/>
                  <a:pt x="9787" y="5320"/>
                  <a:pt x="11733" y="5320"/>
                </a:cubicBezTo>
                <a:cubicBezTo>
                  <a:pt x="13709" y="5320"/>
                  <a:pt x="13709" y="0"/>
                  <a:pt x="15654" y="0"/>
                </a:cubicBezTo>
                <a:cubicBezTo>
                  <a:pt x="17630" y="0"/>
                  <a:pt x="17630" y="5320"/>
                  <a:pt x="19575" y="5320"/>
                </a:cubicBezTo>
                <a:cubicBezTo>
                  <a:pt x="21551" y="5320"/>
                  <a:pt x="21551" y="0"/>
                  <a:pt x="23466" y="0"/>
                </a:cubicBezTo>
                <a:cubicBezTo>
                  <a:pt x="25441" y="0"/>
                  <a:pt x="25441" y="5320"/>
                  <a:pt x="27387" y="5320"/>
                </a:cubicBezTo>
              </a:path>
            </a:pathLst>
          </a:custGeom>
          <a:solidFill>
            <a:schemeClr val="dk2"/>
          </a:solidFill>
          <a:ln cap="flat" cmpd="sng" w="19000">
            <a:solidFill>
              <a:schemeClr val="dk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7695525" y="4330813"/>
            <a:ext cx="1591225" cy="546375"/>
            <a:chOff x="5110550" y="1352900"/>
            <a:chExt cx="1591225" cy="546375"/>
          </a:xfrm>
        </p:grpSpPr>
        <p:sp>
          <p:nvSpPr>
            <p:cNvPr id="50" name="Google Shape;50;p7"/>
            <p:cNvSpPr/>
            <p:nvPr/>
          </p:nvSpPr>
          <p:spPr>
            <a:xfrm>
              <a:off x="5110550" y="1352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1" y="1003"/>
                    <a:pt x="1003" y="760"/>
                    <a:pt x="1003" y="487"/>
                  </a:cubicBezTo>
                  <a:cubicBezTo>
                    <a:pt x="1003" y="243"/>
                    <a:pt x="791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176650" y="13529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5242000" y="13529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5306600" y="1352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48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5371950" y="1352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48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60"/>
                    <a:pt x="1003" y="48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5438050" y="13529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5502650" y="13529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5568000" y="13529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5633350" y="13529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5698700" y="1352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763300" y="1352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100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5829400" y="13529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5894750" y="13529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5959350" y="1352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024700" y="1352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6090050" y="1352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100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6155400" y="1352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48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91" y="1003"/>
                    <a:pt x="1003" y="760"/>
                    <a:pt x="1003" y="487"/>
                  </a:cubicBezTo>
                  <a:cubicBezTo>
                    <a:pt x="1003" y="243"/>
                    <a:pt x="791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6219975" y="13529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91" y="1003"/>
                    <a:pt x="1004" y="760"/>
                    <a:pt x="1004" y="487"/>
                  </a:cubicBezTo>
                  <a:cubicBezTo>
                    <a:pt x="1004" y="243"/>
                    <a:pt x="7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6286100" y="13529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6351450" y="1352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48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6416050" y="1352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1003" y="760"/>
                    <a:pt x="1003" y="487"/>
                  </a:cubicBezTo>
                  <a:cubicBezTo>
                    <a:pt x="100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6481400" y="1352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1003" y="760"/>
                    <a:pt x="1003" y="487"/>
                  </a:cubicBezTo>
                  <a:cubicBezTo>
                    <a:pt x="100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6547500" y="13529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6612850" y="13529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6677450" y="1352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5110550" y="14174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518"/>
                  </a:cubicBezTo>
                  <a:cubicBezTo>
                    <a:pt x="0" y="761"/>
                    <a:pt x="243" y="1004"/>
                    <a:pt x="517" y="1004"/>
                  </a:cubicBezTo>
                  <a:cubicBezTo>
                    <a:pt x="791" y="1004"/>
                    <a:pt x="1003" y="761"/>
                    <a:pt x="1003" y="518"/>
                  </a:cubicBezTo>
                  <a:cubicBezTo>
                    <a:pt x="1003" y="244"/>
                    <a:pt x="791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5176650" y="14174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5242000" y="14174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5306600" y="14174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5371950" y="14174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5438050" y="14174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5502650" y="14174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5568000" y="14174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633350" y="14174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698700" y="14174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763300" y="14174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518"/>
                  </a:cubicBezTo>
                  <a:cubicBezTo>
                    <a:pt x="0" y="761"/>
                    <a:pt x="243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829400" y="14174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894750" y="14174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959350" y="1417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024700" y="1417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090050" y="14174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518"/>
                  </a:cubicBezTo>
                  <a:cubicBezTo>
                    <a:pt x="0" y="761"/>
                    <a:pt x="243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155400" y="14174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91" y="1004"/>
                    <a:pt x="1003" y="761"/>
                    <a:pt x="1003" y="518"/>
                  </a:cubicBezTo>
                  <a:cubicBezTo>
                    <a:pt x="1003" y="244"/>
                    <a:pt x="791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6219975" y="14174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91" y="1004"/>
                    <a:pt x="1004" y="761"/>
                    <a:pt x="1004" y="518"/>
                  </a:cubicBezTo>
                  <a:cubicBezTo>
                    <a:pt x="1004" y="244"/>
                    <a:pt x="791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6286100" y="14174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6351450" y="14174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6416050" y="14174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6481400" y="14174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518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6547500" y="14174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6612850" y="14174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6677450" y="1417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5110550" y="1483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91" y="973"/>
                    <a:pt x="1003" y="760"/>
                    <a:pt x="1003" y="487"/>
                  </a:cubicBezTo>
                  <a:cubicBezTo>
                    <a:pt x="1003" y="213"/>
                    <a:pt x="791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5176650" y="14836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242000" y="14836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306600" y="1483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5371950" y="1483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0" y="21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5438050" y="14836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5502650" y="14836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5568000" y="14836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5633350" y="14836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5698700" y="1483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5763300" y="1483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5829400" y="14836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5894750" y="14836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5959350" y="1483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024700" y="1483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6090050" y="1483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6155400" y="1483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0" y="213"/>
                    <a:pt x="0" y="487"/>
                  </a:cubicBezTo>
                  <a:cubicBezTo>
                    <a:pt x="0" y="760"/>
                    <a:pt x="244" y="973"/>
                    <a:pt x="517" y="973"/>
                  </a:cubicBezTo>
                  <a:cubicBezTo>
                    <a:pt x="791" y="973"/>
                    <a:pt x="1003" y="760"/>
                    <a:pt x="1003" y="487"/>
                  </a:cubicBezTo>
                  <a:cubicBezTo>
                    <a:pt x="1003" y="213"/>
                    <a:pt x="791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6219975" y="1483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518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91" y="973"/>
                    <a:pt x="1004" y="760"/>
                    <a:pt x="1004" y="487"/>
                  </a:cubicBezTo>
                  <a:cubicBezTo>
                    <a:pt x="1004" y="213"/>
                    <a:pt x="7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6286100" y="14836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6351450" y="1483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6416050" y="1483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481400" y="1483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6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486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6547500" y="14836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6612850" y="14836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6677450" y="1483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5110550" y="1548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91" y="973"/>
                    <a:pt x="1003" y="760"/>
                    <a:pt x="1003" y="487"/>
                  </a:cubicBezTo>
                  <a:cubicBezTo>
                    <a:pt x="1003" y="213"/>
                    <a:pt x="791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5176650" y="1548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5242000" y="1548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5306600" y="1548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5371950" y="1548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0" y="21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5438050" y="1548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5502650" y="1548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5568000" y="1548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5633350" y="1548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5698700" y="1548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5763300" y="1548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5829400" y="1548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5894750" y="1548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5959350" y="15489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6024700" y="15489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6090050" y="1548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155400" y="1548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0" y="213"/>
                    <a:pt x="0" y="487"/>
                  </a:cubicBezTo>
                  <a:cubicBezTo>
                    <a:pt x="0" y="760"/>
                    <a:pt x="244" y="973"/>
                    <a:pt x="517" y="973"/>
                  </a:cubicBezTo>
                  <a:cubicBezTo>
                    <a:pt x="791" y="973"/>
                    <a:pt x="1003" y="760"/>
                    <a:pt x="1003" y="487"/>
                  </a:cubicBezTo>
                  <a:cubicBezTo>
                    <a:pt x="1003" y="213"/>
                    <a:pt x="791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6219975" y="154895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518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91" y="973"/>
                    <a:pt x="1004" y="760"/>
                    <a:pt x="1004" y="487"/>
                  </a:cubicBezTo>
                  <a:cubicBezTo>
                    <a:pt x="1004" y="213"/>
                    <a:pt x="7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6286100" y="1548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6351450" y="1548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6416050" y="1548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6481400" y="1548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6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486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6547500" y="1548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6612850" y="1548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6677450" y="15489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5110550" y="16135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91" y="974"/>
                    <a:pt x="1003" y="761"/>
                    <a:pt x="1003" y="487"/>
                  </a:cubicBezTo>
                  <a:cubicBezTo>
                    <a:pt x="1003" y="214"/>
                    <a:pt x="791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5176650" y="16135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5242000" y="16135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5306600" y="16135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5371950" y="16135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487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5438050" y="16135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5502650" y="16135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5568000" y="16135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5633350" y="16135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5698700" y="16135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5763300" y="16135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5829400" y="16135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5894750" y="16135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5959350" y="16135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6024700" y="16135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6090050" y="16135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6155400" y="16135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91" y="974"/>
                    <a:pt x="1003" y="761"/>
                    <a:pt x="1003" y="487"/>
                  </a:cubicBezTo>
                  <a:cubicBezTo>
                    <a:pt x="1003" y="214"/>
                    <a:pt x="791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6219975" y="161352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91" y="974"/>
                    <a:pt x="1004" y="761"/>
                    <a:pt x="1004" y="487"/>
                  </a:cubicBezTo>
                  <a:cubicBezTo>
                    <a:pt x="1004" y="214"/>
                    <a:pt x="791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6286100" y="16135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6351450" y="16135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6416050" y="16135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6481400" y="16135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6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486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6547500" y="16135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12850" y="16135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677450" y="16135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5110550" y="16788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91" y="974"/>
                    <a:pt x="1003" y="761"/>
                    <a:pt x="1003" y="487"/>
                  </a:cubicBezTo>
                  <a:cubicBezTo>
                    <a:pt x="1003" y="214"/>
                    <a:pt x="791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5176650" y="1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5242000" y="1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5306600" y="16788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5371950" y="16788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487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5438050" y="1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5502650" y="1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5568000" y="1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633350" y="1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5698700" y="16788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763300" y="16788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5829400" y="1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894750" y="1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5959350" y="1678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6024700" y="1678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6090050" y="16788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6155400" y="16788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91" y="974"/>
                    <a:pt x="1003" y="761"/>
                    <a:pt x="1003" y="487"/>
                  </a:cubicBezTo>
                  <a:cubicBezTo>
                    <a:pt x="1003" y="214"/>
                    <a:pt x="791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6219975" y="16788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91" y="974"/>
                    <a:pt x="1004" y="761"/>
                    <a:pt x="1004" y="487"/>
                  </a:cubicBezTo>
                  <a:cubicBezTo>
                    <a:pt x="1004" y="214"/>
                    <a:pt x="791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6286100" y="1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6351450" y="16788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6416050" y="16788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6481400" y="16788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6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486" y="974"/>
                  </a:cubicBezTo>
                  <a:cubicBezTo>
                    <a:pt x="760" y="974"/>
                    <a:pt x="1003" y="761"/>
                    <a:pt x="1003" y="487"/>
                  </a:cubicBezTo>
                  <a:cubicBezTo>
                    <a:pt x="100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6547500" y="1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6612850" y="1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6677450" y="1678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110550" y="1744225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517" y="1004"/>
                  </a:cubicBezTo>
                  <a:cubicBezTo>
                    <a:pt x="791" y="1004"/>
                    <a:pt x="1003" y="761"/>
                    <a:pt x="1003" y="487"/>
                  </a:cubicBezTo>
                  <a:cubicBezTo>
                    <a:pt x="1003" y="244"/>
                    <a:pt x="791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5176650" y="1744225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242000" y="1744225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306600" y="1744225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5371950" y="1744225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5438050" y="1744225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5502650" y="1744225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5568000" y="1744225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633350" y="1744225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5698700" y="1744225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487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5763300" y="1744225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5829400" y="1744225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5894750" y="1744225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5959350" y="174422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6024700" y="174422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6090050" y="1744225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6155400" y="1744225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91" y="1004"/>
                    <a:pt x="1003" y="761"/>
                    <a:pt x="1003" y="487"/>
                  </a:cubicBezTo>
                  <a:cubicBezTo>
                    <a:pt x="1003" y="244"/>
                    <a:pt x="791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6219975" y="1744225"/>
              <a:ext cx="25125" cy="25125"/>
            </a:xfrm>
            <a:custGeom>
              <a:rect b="b" l="l" r="r" t="t"/>
              <a:pathLst>
                <a:path extrusionOk="0" h="1005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91" y="1004"/>
                    <a:pt x="1004" y="761"/>
                    <a:pt x="1004" y="487"/>
                  </a:cubicBezTo>
                  <a:cubicBezTo>
                    <a:pt x="1004" y="244"/>
                    <a:pt x="791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6286100" y="1744225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6351450" y="1744225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6416050" y="1744225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6481400" y="1744225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6547500" y="1744225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6612850" y="1744225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677450" y="174422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5110550" y="18103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91" y="973"/>
                    <a:pt x="1003" y="760"/>
                    <a:pt x="1003" y="487"/>
                  </a:cubicBezTo>
                  <a:cubicBezTo>
                    <a:pt x="1003" y="213"/>
                    <a:pt x="791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5176650" y="1810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5242000" y="1810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5306600" y="18103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5371950" y="18103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0" y="21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5438050" y="1810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5502650" y="1810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5568000" y="1810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633350" y="1810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5698700" y="18103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5763300" y="18103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5829400" y="1810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5894750" y="1810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5959350" y="18103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6024700" y="18103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6090050" y="18103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6155400" y="18103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0" y="213"/>
                    <a:pt x="0" y="487"/>
                  </a:cubicBezTo>
                  <a:cubicBezTo>
                    <a:pt x="0" y="760"/>
                    <a:pt x="244" y="973"/>
                    <a:pt x="517" y="973"/>
                  </a:cubicBezTo>
                  <a:cubicBezTo>
                    <a:pt x="791" y="973"/>
                    <a:pt x="1003" y="760"/>
                    <a:pt x="1003" y="487"/>
                  </a:cubicBezTo>
                  <a:cubicBezTo>
                    <a:pt x="1003" y="213"/>
                    <a:pt x="791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6219975" y="1810350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91" y="973"/>
                    <a:pt x="1004" y="760"/>
                    <a:pt x="1004" y="487"/>
                  </a:cubicBezTo>
                  <a:cubicBezTo>
                    <a:pt x="1004" y="213"/>
                    <a:pt x="7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6286100" y="1810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6351450" y="18103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6416050" y="18103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6481400" y="18103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6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486" y="973"/>
                  </a:cubicBezTo>
                  <a:cubicBezTo>
                    <a:pt x="760" y="973"/>
                    <a:pt x="1003" y="760"/>
                    <a:pt x="1003" y="487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6547500" y="1810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6612850" y="1810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6677450" y="18103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5110550" y="1874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3" y="0"/>
                    <a:pt x="0" y="213"/>
                    <a:pt x="0" y="486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91" y="973"/>
                    <a:pt x="1003" y="760"/>
                    <a:pt x="1003" y="486"/>
                  </a:cubicBezTo>
                  <a:cubicBezTo>
                    <a:pt x="1003" y="213"/>
                    <a:pt x="791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5176650" y="1874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5242000" y="1874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5306600" y="1874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1003" y="760"/>
                    <a:pt x="1003" y="486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5371950" y="1874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0" y="213"/>
                    <a:pt x="0" y="486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1003" y="760"/>
                    <a:pt x="1003" y="486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5438050" y="1874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5502650" y="1874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5568000" y="1874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5633350" y="1874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5698700" y="1874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6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5763300" y="1874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3" y="0"/>
                    <a:pt x="0" y="213"/>
                    <a:pt x="0" y="486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1003" y="760"/>
                    <a:pt x="1003" y="486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5829400" y="1874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5894750" y="1874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5959350" y="18749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6024700" y="18749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6090050" y="1874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3" y="0"/>
                    <a:pt x="0" y="213"/>
                    <a:pt x="0" y="486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1003" y="760"/>
                    <a:pt x="1003" y="486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6155400" y="1874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0" y="213"/>
                    <a:pt x="0" y="486"/>
                  </a:cubicBezTo>
                  <a:cubicBezTo>
                    <a:pt x="0" y="760"/>
                    <a:pt x="244" y="973"/>
                    <a:pt x="517" y="973"/>
                  </a:cubicBezTo>
                  <a:cubicBezTo>
                    <a:pt x="791" y="973"/>
                    <a:pt x="1003" y="760"/>
                    <a:pt x="1003" y="486"/>
                  </a:cubicBezTo>
                  <a:cubicBezTo>
                    <a:pt x="1003" y="213"/>
                    <a:pt x="791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6219975" y="187495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91" y="973"/>
                    <a:pt x="1004" y="760"/>
                    <a:pt x="1004" y="486"/>
                  </a:cubicBezTo>
                  <a:cubicBezTo>
                    <a:pt x="1004" y="213"/>
                    <a:pt x="7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6286100" y="1874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6351450" y="1874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1003" y="760"/>
                    <a:pt x="1003" y="486"/>
                  </a:cubicBezTo>
                  <a:cubicBezTo>
                    <a:pt x="100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6416050" y="1874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6481400" y="18749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6" y="0"/>
                  </a:moveTo>
                  <a:cubicBezTo>
                    <a:pt x="243" y="0"/>
                    <a:pt x="0" y="213"/>
                    <a:pt x="0" y="486"/>
                  </a:cubicBezTo>
                  <a:cubicBezTo>
                    <a:pt x="0" y="760"/>
                    <a:pt x="243" y="973"/>
                    <a:pt x="486" y="973"/>
                  </a:cubicBezTo>
                  <a:cubicBezTo>
                    <a:pt x="760" y="973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6547500" y="1874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6612850" y="18749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677450" y="18749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8"/>
          <p:cNvSpPr txBox="1"/>
          <p:nvPr>
            <p:ph type="title"/>
          </p:nvPr>
        </p:nvSpPr>
        <p:spPr>
          <a:xfrm>
            <a:off x="1001125" y="1418100"/>
            <a:ext cx="6896700" cy="23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9" name="Google Shape;27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 txBox="1"/>
          <p:nvPr>
            <p:ph type="title"/>
          </p:nvPr>
        </p:nvSpPr>
        <p:spPr>
          <a:xfrm>
            <a:off x="3028925" y="1192800"/>
            <a:ext cx="4992300" cy="17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10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9"/>
          <p:cNvSpPr txBox="1"/>
          <p:nvPr>
            <p:ph idx="1" type="subTitle"/>
          </p:nvPr>
        </p:nvSpPr>
        <p:spPr>
          <a:xfrm>
            <a:off x="3028925" y="2965300"/>
            <a:ext cx="49923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SemiBold"/>
              <a:buNone/>
              <a:defRPr sz="35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SemiBold"/>
              <a:buNone/>
              <a:defRPr sz="35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SemiBold"/>
              <a:buNone/>
              <a:defRPr sz="35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SemiBold"/>
              <a:buNone/>
              <a:defRPr sz="35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SemiBold"/>
              <a:buNone/>
              <a:defRPr sz="35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SemiBold"/>
              <a:buNone/>
              <a:defRPr sz="35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SemiBold"/>
              <a:buNone/>
              <a:defRPr sz="35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SemiBold"/>
              <a:buNone/>
              <a:defRPr sz="35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SemiBold"/>
              <a:buNone/>
              <a:defRPr sz="35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0.jp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15.png"/><Relationship Id="rId5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11.jpg"/><Relationship Id="rId6" Type="http://schemas.openxmlformats.org/officeDocument/2006/relationships/image" Target="../media/image9.jpg"/><Relationship Id="rId7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/>
          <p:nvPr>
            <p:ph idx="1" type="subTitle"/>
          </p:nvPr>
        </p:nvSpPr>
        <p:spPr>
          <a:xfrm>
            <a:off x="1042350" y="2848400"/>
            <a:ext cx="6765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Loretto Abbey Team B: Food Storage and Preparation</a:t>
            </a:r>
            <a:endParaRPr/>
          </a:p>
        </p:txBody>
      </p:sp>
      <p:sp>
        <p:nvSpPr>
          <p:cNvPr id="501" name="Google Shape;501;p30"/>
          <p:cNvSpPr txBox="1"/>
          <p:nvPr>
            <p:ph type="ctrTitle"/>
          </p:nvPr>
        </p:nvSpPr>
        <p:spPr>
          <a:xfrm>
            <a:off x="248163" y="1567613"/>
            <a:ext cx="8659500" cy="13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Galactic Gourmet</a:t>
            </a:r>
            <a:endParaRPr/>
          </a:p>
        </p:txBody>
      </p:sp>
      <p:sp>
        <p:nvSpPr>
          <p:cNvPr id="502" name="Google Shape;502;p30"/>
          <p:cNvSpPr/>
          <p:nvPr/>
        </p:nvSpPr>
        <p:spPr>
          <a:xfrm>
            <a:off x="7932450" y="67135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30"/>
          <p:cNvGrpSpPr/>
          <p:nvPr/>
        </p:nvGrpSpPr>
        <p:grpSpPr>
          <a:xfrm>
            <a:off x="6318275" y="230338"/>
            <a:ext cx="1351875" cy="570700"/>
            <a:chOff x="400725" y="2422050"/>
            <a:chExt cx="1351875" cy="570700"/>
          </a:xfrm>
        </p:grpSpPr>
        <p:sp>
          <p:nvSpPr>
            <p:cNvPr id="504" name="Google Shape;504;p30"/>
            <p:cNvSpPr/>
            <p:nvPr/>
          </p:nvSpPr>
          <p:spPr>
            <a:xfrm>
              <a:off x="400725" y="2422050"/>
              <a:ext cx="80575" cy="80575"/>
            </a:xfrm>
            <a:custGeom>
              <a:rect b="b" l="l" r="r" t="t"/>
              <a:pathLst>
                <a:path extrusionOk="0" fill="none" h="3223" w="3223">
                  <a:moveTo>
                    <a:pt x="1429" y="3223"/>
                  </a:moveTo>
                  <a:lnTo>
                    <a:pt x="1429" y="1764"/>
                  </a:lnTo>
                  <a:lnTo>
                    <a:pt x="1" y="1764"/>
                  </a:lnTo>
                  <a:lnTo>
                    <a:pt x="1" y="1460"/>
                  </a:lnTo>
                  <a:lnTo>
                    <a:pt x="1429" y="1460"/>
                  </a:lnTo>
                  <a:lnTo>
                    <a:pt x="1429" y="1"/>
                  </a:lnTo>
                  <a:lnTo>
                    <a:pt x="1733" y="1"/>
                  </a:lnTo>
                  <a:lnTo>
                    <a:pt x="1733" y="1460"/>
                  </a:lnTo>
                  <a:lnTo>
                    <a:pt x="3223" y="1460"/>
                  </a:lnTo>
                  <a:lnTo>
                    <a:pt x="3223" y="1764"/>
                  </a:lnTo>
                  <a:lnTo>
                    <a:pt x="1733" y="1764"/>
                  </a:lnTo>
                  <a:lnTo>
                    <a:pt x="1733" y="3223"/>
                  </a:lnTo>
                  <a:close/>
                </a:path>
              </a:pathLst>
            </a:custGeom>
            <a:solidFill>
              <a:srgbClr val="FCEE21"/>
            </a:solidFill>
            <a:ln cap="flat" cmpd="sng" w="19000">
              <a:solidFill>
                <a:srgbClr val="FCEE2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7100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21"/>
                    <a:pt x="426" y="821"/>
                  </a:cubicBezTo>
                  <a:cubicBezTo>
                    <a:pt x="669" y="821"/>
                    <a:pt x="852" y="639"/>
                    <a:pt x="852" y="426"/>
                  </a:cubicBezTo>
                  <a:cubicBezTo>
                    <a:pt x="852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8240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937225" y="256720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426" y="821"/>
                  </a:cubicBezTo>
                  <a:cubicBezTo>
                    <a:pt x="638" y="821"/>
                    <a:pt x="821" y="63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1050450" y="256720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395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395" y="821"/>
                  </a:cubicBezTo>
                  <a:cubicBezTo>
                    <a:pt x="638" y="821"/>
                    <a:pt x="821" y="639"/>
                    <a:pt x="821" y="426"/>
                  </a:cubicBezTo>
                  <a:cubicBezTo>
                    <a:pt x="821" y="183"/>
                    <a:pt x="638" y="0"/>
                    <a:pt x="395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164425" y="256720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1276875" y="2567200"/>
              <a:ext cx="21325" cy="20550"/>
            </a:xfrm>
            <a:custGeom>
              <a:rect b="b" l="l" r="r" t="t"/>
              <a:pathLst>
                <a:path extrusionOk="0" h="822" w="853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1390875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213" y="0"/>
                    <a:pt x="0" y="183"/>
                    <a:pt x="0" y="426"/>
                  </a:cubicBezTo>
                  <a:cubicBezTo>
                    <a:pt x="0" y="639"/>
                    <a:pt x="213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15041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1617325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426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17313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21"/>
                    <a:pt x="426" y="821"/>
                  </a:cubicBezTo>
                  <a:cubicBezTo>
                    <a:pt x="639" y="821"/>
                    <a:pt x="852" y="639"/>
                    <a:pt x="852" y="426"/>
                  </a:cubicBezTo>
                  <a:cubicBezTo>
                    <a:pt x="852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561075" y="270170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8" y="851"/>
                    <a:pt x="821" y="66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6750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788275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9022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2" y="669"/>
                    <a:pt x="822" y="426"/>
                  </a:cubicBezTo>
                  <a:cubicBezTo>
                    <a:pt x="822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1015475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1127950" y="27017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241925" y="27017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69" y="851"/>
                    <a:pt x="852" y="669"/>
                    <a:pt x="852" y="426"/>
                  </a:cubicBezTo>
                  <a:cubicBezTo>
                    <a:pt x="852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13551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1469150" y="270170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69"/>
                    <a:pt x="182" y="851"/>
                    <a:pt x="426" y="851"/>
                  </a:cubicBezTo>
                  <a:cubicBezTo>
                    <a:pt x="638" y="851"/>
                    <a:pt x="821" y="66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15823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7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7" y="851"/>
                  </a:cubicBezTo>
                  <a:cubicBezTo>
                    <a:pt x="639" y="851"/>
                    <a:pt x="822" y="669"/>
                    <a:pt x="822" y="426"/>
                  </a:cubicBezTo>
                  <a:cubicBezTo>
                    <a:pt x="822" y="183"/>
                    <a:pt x="639" y="0"/>
                    <a:pt x="427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7100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69" y="822"/>
                    <a:pt x="852" y="639"/>
                    <a:pt x="852" y="396"/>
                  </a:cubicBezTo>
                  <a:cubicBezTo>
                    <a:pt x="85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8240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937225" y="283695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426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426" y="822"/>
                  </a:cubicBezTo>
                  <a:cubicBezTo>
                    <a:pt x="638" y="822"/>
                    <a:pt x="821" y="639"/>
                    <a:pt x="821" y="39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1050450" y="283695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395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395" y="822"/>
                  </a:cubicBezTo>
                  <a:cubicBezTo>
                    <a:pt x="638" y="822"/>
                    <a:pt x="821" y="639"/>
                    <a:pt x="821" y="396"/>
                  </a:cubicBezTo>
                  <a:cubicBezTo>
                    <a:pt x="821" y="183"/>
                    <a:pt x="638" y="1"/>
                    <a:pt x="395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1164425" y="28369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39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1276875" y="2836950"/>
              <a:ext cx="21325" cy="20550"/>
            </a:xfrm>
            <a:custGeom>
              <a:rect b="b" l="l" r="r" t="t"/>
              <a:pathLst>
                <a:path extrusionOk="0" h="822" w="853">
                  <a:moveTo>
                    <a:pt x="426" y="1"/>
                  </a:moveTo>
                  <a:cubicBezTo>
                    <a:pt x="214" y="1"/>
                    <a:pt x="1" y="183"/>
                    <a:pt x="1" y="396"/>
                  </a:cubicBezTo>
                  <a:cubicBezTo>
                    <a:pt x="1" y="639"/>
                    <a:pt x="214" y="822"/>
                    <a:pt x="426" y="822"/>
                  </a:cubicBezTo>
                  <a:cubicBezTo>
                    <a:pt x="670" y="822"/>
                    <a:pt x="852" y="639"/>
                    <a:pt x="852" y="396"/>
                  </a:cubicBezTo>
                  <a:cubicBezTo>
                    <a:pt x="852" y="183"/>
                    <a:pt x="670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1390875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213" y="1"/>
                    <a:pt x="0" y="183"/>
                    <a:pt x="0" y="396"/>
                  </a:cubicBezTo>
                  <a:cubicBezTo>
                    <a:pt x="0" y="639"/>
                    <a:pt x="213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15041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617325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51" y="639"/>
                    <a:pt x="851" y="39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17313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396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561075" y="297145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38" y="852"/>
                    <a:pt x="821" y="670"/>
                    <a:pt x="821" y="42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6750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788275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9022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2" y="670"/>
                    <a:pt x="822" y="426"/>
                  </a:cubicBezTo>
                  <a:cubicBezTo>
                    <a:pt x="82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1015475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39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1127950" y="29714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69" y="852"/>
                    <a:pt x="851" y="670"/>
                    <a:pt x="851" y="42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241925" y="29714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69" y="852"/>
                    <a:pt x="852" y="670"/>
                    <a:pt x="852" y="426"/>
                  </a:cubicBezTo>
                  <a:cubicBezTo>
                    <a:pt x="85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3551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469150" y="297145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1"/>
                  </a:moveTo>
                  <a:cubicBezTo>
                    <a:pt x="182" y="1"/>
                    <a:pt x="0" y="183"/>
                    <a:pt x="0" y="426"/>
                  </a:cubicBezTo>
                  <a:cubicBezTo>
                    <a:pt x="0" y="670"/>
                    <a:pt x="182" y="852"/>
                    <a:pt x="426" y="852"/>
                  </a:cubicBezTo>
                  <a:cubicBezTo>
                    <a:pt x="638" y="852"/>
                    <a:pt x="821" y="670"/>
                    <a:pt x="821" y="42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5823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7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7" y="852"/>
                  </a:cubicBezTo>
                  <a:cubicBezTo>
                    <a:pt x="639" y="852"/>
                    <a:pt x="822" y="670"/>
                    <a:pt x="822" y="426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30"/>
          <p:cNvSpPr/>
          <p:nvPr/>
        </p:nvSpPr>
        <p:spPr>
          <a:xfrm>
            <a:off x="8010450" y="42534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30"/>
          <p:cNvGrpSpPr/>
          <p:nvPr/>
        </p:nvGrpSpPr>
        <p:grpSpPr>
          <a:xfrm>
            <a:off x="358425" y="409675"/>
            <a:ext cx="1038050" cy="212025"/>
            <a:chOff x="1950900" y="371875"/>
            <a:chExt cx="1038050" cy="212025"/>
          </a:xfrm>
        </p:grpSpPr>
        <p:sp>
          <p:nvSpPr>
            <p:cNvPr id="547" name="Google Shape;547;p30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30"/>
          <p:cNvSpPr/>
          <p:nvPr/>
        </p:nvSpPr>
        <p:spPr>
          <a:xfrm>
            <a:off x="8743700" y="1597554"/>
            <a:ext cx="280862" cy="280713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0"/>
          <p:cNvSpPr/>
          <p:nvPr/>
        </p:nvSpPr>
        <p:spPr>
          <a:xfrm>
            <a:off x="141838" y="4309625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0"/>
          <p:cNvSpPr/>
          <p:nvPr/>
        </p:nvSpPr>
        <p:spPr>
          <a:xfrm>
            <a:off x="239113" y="351857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0"/>
          <p:cNvSpPr/>
          <p:nvPr/>
        </p:nvSpPr>
        <p:spPr>
          <a:xfrm>
            <a:off x="279388" y="388407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0"/>
          <p:cNvSpPr/>
          <p:nvPr/>
        </p:nvSpPr>
        <p:spPr>
          <a:xfrm>
            <a:off x="634263" y="372677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30"/>
          <p:cNvPicPr preferRelativeResize="0"/>
          <p:nvPr/>
        </p:nvPicPr>
        <p:blipFill rotWithShape="1">
          <a:blip r:embed="rId4">
            <a:alphaModFix/>
          </a:blip>
          <a:srcRect b="18988" l="0" r="0" t="0"/>
          <a:stretch/>
        </p:blipFill>
        <p:spPr>
          <a:xfrm>
            <a:off x="2378025" y="229700"/>
            <a:ext cx="4201091" cy="17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9"/>
          <p:cNvSpPr/>
          <p:nvPr/>
        </p:nvSpPr>
        <p:spPr>
          <a:xfrm>
            <a:off x="7856325" y="145216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1"/>
                </a:moveTo>
                <a:cubicBezTo>
                  <a:pt x="1976" y="1"/>
                  <a:pt x="1976" y="4560"/>
                  <a:pt x="3922" y="4560"/>
                </a:cubicBezTo>
                <a:cubicBezTo>
                  <a:pt x="5897" y="4560"/>
                  <a:pt x="5897" y="1"/>
                  <a:pt x="7843" y="1"/>
                </a:cubicBezTo>
                <a:cubicBezTo>
                  <a:pt x="9818" y="1"/>
                  <a:pt x="9818" y="4560"/>
                  <a:pt x="11733" y="4560"/>
                </a:cubicBezTo>
                <a:cubicBezTo>
                  <a:pt x="13709" y="4560"/>
                  <a:pt x="13709" y="1"/>
                  <a:pt x="15654" y="1"/>
                </a:cubicBezTo>
                <a:cubicBezTo>
                  <a:pt x="17630" y="1"/>
                  <a:pt x="17630" y="4560"/>
                  <a:pt x="19575" y="4560"/>
                </a:cubicBezTo>
                <a:cubicBezTo>
                  <a:pt x="21551" y="4560"/>
                  <a:pt x="21551" y="1"/>
                  <a:pt x="23497" y="1"/>
                </a:cubicBezTo>
                <a:cubicBezTo>
                  <a:pt x="25472" y="1"/>
                  <a:pt x="25472" y="4560"/>
                  <a:pt x="27387" y="456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9"/>
          <p:cNvSpPr/>
          <p:nvPr/>
        </p:nvSpPr>
        <p:spPr>
          <a:xfrm>
            <a:off x="8206336" y="4278381"/>
            <a:ext cx="706725" cy="611725"/>
          </a:xfrm>
          <a:custGeom>
            <a:rect b="b" l="l" r="r" t="t"/>
            <a:pathLst>
              <a:path extrusionOk="0" h="24469" w="28269">
                <a:moveTo>
                  <a:pt x="14134" y="0"/>
                </a:moveTo>
                <a:lnTo>
                  <a:pt x="0" y="24469"/>
                </a:lnTo>
                <a:lnTo>
                  <a:pt x="28268" y="24469"/>
                </a:lnTo>
                <a:lnTo>
                  <a:pt x="14134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3" name="Google Shape;843;p39"/>
          <p:cNvGrpSpPr/>
          <p:nvPr/>
        </p:nvGrpSpPr>
        <p:grpSpPr>
          <a:xfrm>
            <a:off x="267000" y="4678075"/>
            <a:ext cx="1038050" cy="212025"/>
            <a:chOff x="1950900" y="371875"/>
            <a:chExt cx="1038050" cy="212025"/>
          </a:xfrm>
        </p:grpSpPr>
        <p:sp>
          <p:nvSpPr>
            <p:cNvPr id="844" name="Google Shape;844;p39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" name="Google Shape;854;p39"/>
          <p:cNvSpPr/>
          <p:nvPr/>
        </p:nvSpPr>
        <p:spPr>
          <a:xfrm>
            <a:off x="348650" y="1087875"/>
            <a:ext cx="252300" cy="253075"/>
          </a:xfrm>
          <a:custGeom>
            <a:rect b="b" l="l" r="r" t="t"/>
            <a:pathLst>
              <a:path extrusionOk="0" h="10123" w="10092">
                <a:moveTo>
                  <a:pt x="5046" y="1"/>
                </a:moveTo>
                <a:cubicBezTo>
                  <a:pt x="2249" y="1"/>
                  <a:pt x="0" y="2281"/>
                  <a:pt x="0" y="5077"/>
                </a:cubicBezTo>
                <a:cubicBezTo>
                  <a:pt x="0" y="7873"/>
                  <a:pt x="2249" y="10123"/>
                  <a:pt x="5046" y="10123"/>
                </a:cubicBezTo>
                <a:cubicBezTo>
                  <a:pt x="7842" y="10123"/>
                  <a:pt x="10092" y="7873"/>
                  <a:pt x="10092" y="5077"/>
                </a:cubicBezTo>
                <a:cubicBezTo>
                  <a:pt x="10092" y="2281"/>
                  <a:pt x="7842" y="1"/>
                  <a:pt x="5046" y="1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9"/>
          <p:cNvSpPr/>
          <p:nvPr/>
        </p:nvSpPr>
        <p:spPr>
          <a:xfrm>
            <a:off x="529075" y="831775"/>
            <a:ext cx="98800" cy="98800"/>
          </a:xfrm>
          <a:custGeom>
            <a:rect b="b" l="l" r="r" t="t"/>
            <a:pathLst>
              <a:path extrusionOk="0" h="3952" w="3952">
                <a:moveTo>
                  <a:pt x="1976" y="0"/>
                </a:moveTo>
                <a:cubicBezTo>
                  <a:pt x="882" y="0"/>
                  <a:pt x="0" y="912"/>
                  <a:pt x="0" y="1976"/>
                </a:cubicBezTo>
                <a:cubicBezTo>
                  <a:pt x="0" y="3070"/>
                  <a:pt x="882" y="3951"/>
                  <a:pt x="1976" y="3951"/>
                </a:cubicBezTo>
                <a:cubicBezTo>
                  <a:pt x="3040" y="3951"/>
                  <a:pt x="3952" y="3070"/>
                  <a:pt x="3952" y="1976"/>
                </a:cubicBezTo>
                <a:cubicBezTo>
                  <a:pt x="3952" y="912"/>
                  <a:pt x="3040" y="0"/>
                  <a:pt x="1976" y="0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9"/>
          <p:cNvSpPr/>
          <p:nvPr/>
        </p:nvSpPr>
        <p:spPr>
          <a:xfrm>
            <a:off x="8493563" y="3846950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57" name="Google Shape;857;p39"/>
          <p:cNvGraphicFramePr/>
          <p:nvPr/>
        </p:nvGraphicFramePr>
        <p:xfrm>
          <a:off x="0" y="164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{608DC253-7884-4FDD-9CC6-658D016C9942}</a:tableStyleId>
              </a:tblPr>
              <a:tblGrid>
                <a:gridCol w="2119075"/>
                <a:gridCol w="1375775"/>
                <a:gridCol w="1072825"/>
                <a:gridCol w="1597675"/>
                <a:gridCol w="1526250"/>
                <a:gridCol w="1452400"/>
              </a:tblGrid>
              <a:tr h="10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Thermostabilizer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7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</a:b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6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3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10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5.8</a:t>
                      </a:r>
                      <a:endParaRPr b="1"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</a:tr>
              <a:tr h="130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3-D Food Printer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4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2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2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7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2.7</a:t>
                      </a:r>
                      <a:endParaRPr b="1"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</a:tr>
              <a:tr h="116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Galley Oven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2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9</a:t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Sora"/>
                          <a:ea typeface="Sora"/>
                          <a:cs typeface="Sora"/>
                          <a:sym typeface="Sora"/>
                        </a:rPr>
                        <a:t>2.1</a:t>
                      </a:r>
                      <a:endParaRPr b="1" sz="17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8" name="Google Shape;858;p39"/>
          <p:cNvGraphicFramePr/>
          <p:nvPr/>
        </p:nvGraphicFramePr>
        <p:xfrm>
          <a:off x="0" y="7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{608DC253-7884-4FDD-9CC6-658D016C9942}</a:tableStyleId>
              </a:tblPr>
              <a:tblGrid>
                <a:gridCol w="2119075"/>
                <a:gridCol w="1375775"/>
                <a:gridCol w="1072825"/>
                <a:gridCol w="1597675"/>
                <a:gridCol w="1526250"/>
                <a:gridCol w="1452400"/>
              </a:tblGrid>
              <a:tr h="112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Lightweight (0.3)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Low material cost (0.3)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Low power consumption (0.3)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Palatable food taste 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(0.1)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Weighted </a:t>
                      </a: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Total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59" name="Google Shape;859;p39"/>
          <p:cNvSpPr txBox="1"/>
          <p:nvPr>
            <p:ph type="title"/>
          </p:nvPr>
        </p:nvSpPr>
        <p:spPr>
          <a:xfrm>
            <a:off x="935625" y="-132725"/>
            <a:ext cx="6920700" cy="8715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</a:rPr>
              <a:t>II.  Food Preparation</a:t>
            </a:r>
            <a:endParaRPr sz="5100">
              <a:solidFill>
                <a:schemeClr val="dk1"/>
              </a:solidFill>
            </a:endParaRPr>
          </a:p>
        </p:txBody>
      </p:sp>
      <p:sp>
        <p:nvSpPr>
          <p:cNvPr id="860" name="Google Shape;86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/>
          <p:nvPr>
            <p:ph type="title"/>
          </p:nvPr>
        </p:nvSpPr>
        <p:spPr>
          <a:xfrm>
            <a:off x="429750" y="2089500"/>
            <a:ext cx="84834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Model of Galactic Gourmet</a:t>
            </a:r>
            <a:endParaRPr sz="6300"/>
          </a:p>
        </p:txBody>
      </p:sp>
      <p:sp>
        <p:nvSpPr>
          <p:cNvPr id="866" name="Google Shape;866;p40"/>
          <p:cNvSpPr/>
          <p:nvPr/>
        </p:nvSpPr>
        <p:spPr>
          <a:xfrm>
            <a:off x="7941125" y="82416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1"/>
                </a:moveTo>
                <a:cubicBezTo>
                  <a:pt x="1976" y="1"/>
                  <a:pt x="1976" y="4560"/>
                  <a:pt x="3922" y="4560"/>
                </a:cubicBezTo>
                <a:cubicBezTo>
                  <a:pt x="5897" y="4560"/>
                  <a:pt x="5897" y="1"/>
                  <a:pt x="7843" y="1"/>
                </a:cubicBezTo>
                <a:cubicBezTo>
                  <a:pt x="9818" y="1"/>
                  <a:pt x="9818" y="4560"/>
                  <a:pt x="11733" y="4560"/>
                </a:cubicBezTo>
                <a:cubicBezTo>
                  <a:pt x="13709" y="4560"/>
                  <a:pt x="13709" y="1"/>
                  <a:pt x="15654" y="1"/>
                </a:cubicBezTo>
                <a:cubicBezTo>
                  <a:pt x="17630" y="1"/>
                  <a:pt x="17630" y="4560"/>
                  <a:pt x="19575" y="4560"/>
                </a:cubicBezTo>
                <a:cubicBezTo>
                  <a:pt x="21551" y="4560"/>
                  <a:pt x="21551" y="1"/>
                  <a:pt x="23497" y="1"/>
                </a:cubicBezTo>
                <a:cubicBezTo>
                  <a:pt x="25472" y="1"/>
                  <a:pt x="25472" y="4560"/>
                  <a:pt x="27387" y="456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0"/>
          <p:cNvSpPr/>
          <p:nvPr/>
        </p:nvSpPr>
        <p:spPr>
          <a:xfrm>
            <a:off x="8206336" y="4278381"/>
            <a:ext cx="706725" cy="611725"/>
          </a:xfrm>
          <a:custGeom>
            <a:rect b="b" l="l" r="r" t="t"/>
            <a:pathLst>
              <a:path extrusionOk="0" h="24469" w="28269">
                <a:moveTo>
                  <a:pt x="14134" y="0"/>
                </a:moveTo>
                <a:lnTo>
                  <a:pt x="0" y="24469"/>
                </a:lnTo>
                <a:lnTo>
                  <a:pt x="28268" y="24469"/>
                </a:lnTo>
                <a:lnTo>
                  <a:pt x="14134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8" name="Google Shape;868;p40"/>
          <p:cNvGrpSpPr/>
          <p:nvPr/>
        </p:nvGrpSpPr>
        <p:grpSpPr>
          <a:xfrm>
            <a:off x="267000" y="4678075"/>
            <a:ext cx="1038050" cy="212025"/>
            <a:chOff x="1950900" y="371875"/>
            <a:chExt cx="1038050" cy="212025"/>
          </a:xfrm>
        </p:grpSpPr>
        <p:sp>
          <p:nvSpPr>
            <p:cNvPr id="869" name="Google Shape;869;p40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40"/>
          <p:cNvSpPr/>
          <p:nvPr/>
        </p:nvSpPr>
        <p:spPr>
          <a:xfrm>
            <a:off x="348650" y="1087875"/>
            <a:ext cx="252300" cy="253075"/>
          </a:xfrm>
          <a:custGeom>
            <a:rect b="b" l="l" r="r" t="t"/>
            <a:pathLst>
              <a:path extrusionOk="0" h="10123" w="10092">
                <a:moveTo>
                  <a:pt x="5046" y="1"/>
                </a:moveTo>
                <a:cubicBezTo>
                  <a:pt x="2249" y="1"/>
                  <a:pt x="0" y="2281"/>
                  <a:pt x="0" y="5077"/>
                </a:cubicBezTo>
                <a:cubicBezTo>
                  <a:pt x="0" y="7873"/>
                  <a:pt x="2249" y="10123"/>
                  <a:pt x="5046" y="10123"/>
                </a:cubicBezTo>
                <a:cubicBezTo>
                  <a:pt x="7842" y="10123"/>
                  <a:pt x="10092" y="7873"/>
                  <a:pt x="10092" y="5077"/>
                </a:cubicBezTo>
                <a:cubicBezTo>
                  <a:pt x="10092" y="2281"/>
                  <a:pt x="7842" y="1"/>
                  <a:pt x="5046" y="1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0"/>
          <p:cNvSpPr/>
          <p:nvPr/>
        </p:nvSpPr>
        <p:spPr>
          <a:xfrm>
            <a:off x="529075" y="831775"/>
            <a:ext cx="98800" cy="98800"/>
          </a:xfrm>
          <a:custGeom>
            <a:rect b="b" l="l" r="r" t="t"/>
            <a:pathLst>
              <a:path extrusionOk="0" h="3952" w="3952">
                <a:moveTo>
                  <a:pt x="1976" y="0"/>
                </a:moveTo>
                <a:cubicBezTo>
                  <a:pt x="882" y="0"/>
                  <a:pt x="0" y="912"/>
                  <a:pt x="0" y="1976"/>
                </a:cubicBezTo>
                <a:cubicBezTo>
                  <a:pt x="0" y="3070"/>
                  <a:pt x="882" y="3951"/>
                  <a:pt x="1976" y="3951"/>
                </a:cubicBezTo>
                <a:cubicBezTo>
                  <a:pt x="3040" y="3951"/>
                  <a:pt x="3952" y="3070"/>
                  <a:pt x="3952" y="1976"/>
                </a:cubicBezTo>
                <a:cubicBezTo>
                  <a:pt x="3952" y="912"/>
                  <a:pt x="3040" y="0"/>
                  <a:pt x="1976" y="0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0"/>
          <p:cNvSpPr/>
          <p:nvPr/>
        </p:nvSpPr>
        <p:spPr>
          <a:xfrm>
            <a:off x="8493563" y="3846950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40"/>
          <p:cNvPicPr preferRelativeResize="0"/>
          <p:nvPr/>
        </p:nvPicPr>
        <p:blipFill rotWithShape="1">
          <a:blip r:embed="rId3">
            <a:alphaModFix/>
          </a:blip>
          <a:srcRect b="19891" l="0" r="0" t="0"/>
          <a:stretch/>
        </p:blipFill>
        <p:spPr>
          <a:xfrm>
            <a:off x="3577750" y="2236200"/>
            <a:ext cx="6019125" cy="24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1"/>
          <p:cNvSpPr txBox="1"/>
          <p:nvPr>
            <p:ph type="title"/>
          </p:nvPr>
        </p:nvSpPr>
        <p:spPr>
          <a:xfrm>
            <a:off x="125050" y="530150"/>
            <a:ext cx="6129900" cy="13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Receiving Food Supply - Manual Transport</a:t>
            </a:r>
            <a:endParaRPr sz="3700"/>
          </a:p>
        </p:txBody>
      </p:sp>
      <p:sp>
        <p:nvSpPr>
          <p:cNvPr id="889" name="Google Shape;889;p41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1"/>
          <p:cNvSpPr/>
          <p:nvPr/>
        </p:nvSpPr>
        <p:spPr>
          <a:xfrm>
            <a:off x="8339850" y="48045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" name="Google Shape;891;p41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892" name="Google Shape;892;p41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2" name="Google Shape;902;p41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1"/>
          <p:cNvSpPr/>
          <p:nvPr/>
        </p:nvSpPr>
        <p:spPr>
          <a:xfrm>
            <a:off x="223450" y="472432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1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1"/>
          <p:cNvSpPr txBox="1"/>
          <p:nvPr/>
        </p:nvSpPr>
        <p:spPr>
          <a:xfrm>
            <a:off x="906625" y="1322888"/>
            <a:ext cx="697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6" name="Google Shape;906;p41"/>
          <p:cNvSpPr txBox="1"/>
          <p:nvPr/>
        </p:nvSpPr>
        <p:spPr>
          <a:xfrm>
            <a:off x="1575650" y="4177503"/>
            <a:ext cx="4533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Food production module</a:t>
            </a:r>
            <a:endParaRPr sz="24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7" name="Google Shape;907;p41"/>
          <p:cNvSpPr txBox="1"/>
          <p:nvPr/>
        </p:nvSpPr>
        <p:spPr>
          <a:xfrm>
            <a:off x="5627400" y="3856800"/>
            <a:ext cx="3516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Incoming </a:t>
            </a:r>
            <a:r>
              <a:rPr lang="en" sz="240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spacecraft</a:t>
            </a:r>
            <a:r>
              <a:rPr lang="en" sz="240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 from Earth</a:t>
            </a:r>
            <a:endParaRPr sz="24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08" name="Google Shape;9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211" y="1200850"/>
            <a:ext cx="5490744" cy="3015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41"/>
          <p:cNvCxnSpPr/>
          <p:nvPr/>
        </p:nvCxnSpPr>
        <p:spPr>
          <a:xfrm flipH="1" rot="10800000">
            <a:off x="3825817" y="3419207"/>
            <a:ext cx="312300" cy="79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0" name="Google Shape;910;p41"/>
          <p:cNvCxnSpPr/>
          <p:nvPr/>
        </p:nvCxnSpPr>
        <p:spPr>
          <a:xfrm rot="10800000">
            <a:off x="6004057" y="1812680"/>
            <a:ext cx="439200" cy="2170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1" name="Google Shape;91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 txBox="1"/>
          <p:nvPr>
            <p:ph type="title"/>
          </p:nvPr>
        </p:nvSpPr>
        <p:spPr>
          <a:xfrm>
            <a:off x="1217350" y="2089500"/>
            <a:ext cx="6723600" cy="964500"/>
          </a:xfrm>
          <a:prstGeom prst="rect">
            <a:avLst/>
          </a:prstGeom>
          <a:solidFill>
            <a:srgbClr val="EA999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628650" lvl="0" marL="457200" rtl="0" algn="ctr">
              <a:spcBef>
                <a:spcPts val="0"/>
              </a:spcBef>
              <a:spcAft>
                <a:spcPts val="0"/>
              </a:spcAft>
              <a:buSzPts val="6300"/>
              <a:buAutoNum type="romanUcPeriod"/>
            </a:pPr>
            <a:r>
              <a:rPr lang="en" sz="6300"/>
              <a:t> </a:t>
            </a:r>
            <a:r>
              <a:rPr lang="en" sz="6300"/>
              <a:t>Food Storage</a:t>
            </a:r>
            <a:endParaRPr sz="6300"/>
          </a:p>
        </p:txBody>
      </p:sp>
      <p:sp>
        <p:nvSpPr>
          <p:cNvPr id="917" name="Google Shape;917;p42"/>
          <p:cNvSpPr/>
          <p:nvPr/>
        </p:nvSpPr>
        <p:spPr>
          <a:xfrm>
            <a:off x="7941125" y="82416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1"/>
                </a:moveTo>
                <a:cubicBezTo>
                  <a:pt x="1976" y="1"/>
                  <a:pt x="1976" y="4560"/>
                  <a:pt x="3922" y="4560"/>
                </a:cubicBezTo>
                <a:cubicBezTo>
                  <a:pt x="5897" y="4560"/>
                  <a:pt x="5897" y="1"/>
                  <a:pt x="7843" y="1"/>
                </a:cubicBezTo>
                <a:cubicBezTo>
                  <a:pt x="9818" y="1"/>
                  <a:pt x="9818" y="4560"/>
                  <a:pt x="11733" y="4560"/>
                </a:cubicBezTo>
                <a:cubicBezTo>
                  <a:pt x="13709" y="4560"/>
                  <a:pt x="13709" y="1"/>
                  <a:pt x="15654" y="1"/>
                </a:cubicBezTo>
                <a:cubicBezTo>
                  <a:pt x="17630" y="1"/>
                  <a:pt x="17630" y="4560"/>
                  <a:pt x="19575" y="4560"/>
                </a:cubicBezTo>
                <a:cubicBezTo>
                  <a:pt x="21551" y="4560"/>
                  <a:pt x="21551" y="1"/>
                  <a:pt x="23497" y="1"/>
                </a:cubicBezTo>
                <a:cubicBezTo>
                  <a:pt x="25472" y="1"/>
                  <a:pt x="25472" y="4560"/>
                  <a:pt x="27387" y="456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2"/>
          <p:cNvSpPr/>
          <p:nvPr/>
        </p:nvSpPr>
        <p:spPr>
          <a:xfrm>
            <a:off x="8206336" y="4278381"/>
            <a:ext cx="706725" cy="611725"/>
          </a:xfrm>
          <a:custGeom>
            <a:rect b="b" l="l" r="r" t="t"/>
            <a:pathLst>
              <a:path extrusionOk="0" h="24469" w="28269">
                <a:moveTo>
                  <a:pt x="14134" y="0"/>
                </a:moveTo>
                <a:lnTo>
                  <a:pt x="0" y="24469"/>
                </a:lnTo>
                <a:lnTo>
                  <a:pt x="28268" y="24469"/>
                </a:lnTo>
                <a:lnTo>
                  <a:pt x="14134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42"/>
          <p:cNvGrpSpPr/>
          <p:nvPr/>
        </p:nvGrpSpPr>
        <p:grpSpPr>
          <a:xfrm>
            <a:off x="267000" y="4678075"/>
            <a:ext cx="1038050" cy="212025"/>
            <a:chOff x="1950900" y="371875"/>
            <a:chExt cx="1038050" cy="212025"/>
          </a:xfrm>
        </p:grpSpPr>
        <p:sp>
          <p:nvSpPr>
            <p:cNvPr id="920" name="Google Shape;920;p42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42"/>
          <p:cNvSpPr/>
          <p:nvPr/>
        </p:nvSpPr>
        <p:spPr>
          <a:xfrm>
            <a:off x="348650" y="1087875"/>
            <a:ext cx="252300" cy="253075"/>
          </a:xfrm>
          <a:custGeom>
            <a:rect b="b" l="l" r="r" t="t"/>
            <a:pathLst>
              <a:path extrusionOk="0" h="10123" w="10092">
                <a:moveTo>
                  <a:pt x="5046" y="1"/>
                </a:moveTo>
                <a:cubicBezTo>
                  <a:pt x="2249" y="1"/>
                  <a:pt x="0" y="2281"/>
                  <a:pt x="0" y="5077"/>
                </a:cubicBezTo>
                <a:cubicBezTo>
                  <a:pt x="0" y="7873"/>
                  <a:pt x="2249" y="10123"/>
                  <a:pt x="5046" y="10123"/>
                </a:cubicBezTo>
                <a:cubicBezTo>
                  <a:pt x="7842" y="10123"/>
                  <a:pt x="10092" y="7873"/>
                  <a:pt x="10092" y="5077"/>
                </a:cubicBezTo>
                <a:cubicBezTo>
                  <a:pt x="10092" y="2281"/>
                  <a:pt x="7842" y="1"/>
                  <a:pt x="5046" y="1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2"/>
          <p:cNvSpPr/>
          <p:nvPr/>
        </p:nvSpPr>
        <p:spPr>
          <a:xfrm>
            <a:off x="529075" y="831775"/>
            <a:ext cx="98800" cy="98800"/>
          </a:xfrm>
          <a:custGeom>
            <a:rect b="b" l="l" r="r" t="t"/>
            <a:pathLst>
              <a:path extrusionOk="0" h="3952" w="3952">
                <a:moveTo>
                  <a:pt x="1976" y="0"/>
                </a:moveTo>
                <a:cubicBezTo>
                  <a:pt x="882" y="0"/>
                  <a:pt x="0" y="912"/>
                  <a:pt x="0" y="1976"/>
                </a:cubicBezTo>
                <a:cubicBezTo>
                  <a:pt x="0" y="3070"/>
                  <a:pt x="882" y="3951"/>
                  <a:pt x="1976" y="3951"/>
                </a:cubicBezTo>
                <a:cubicBezTo>
                  <a:pt x="3040" y="3951"/>
                  <a:pt x="3952" y="3070"/>
                  <a:pt x="3952" y="1976"/>
                </a:cubicBezTo>
                <a:cubicBezTo>
                  <a:pt x="3952" y="912"/>
                  <a:pt x="3040" y="0"/>
                  <a:pt x="1976" y="0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2"/>
          <p:cNvSpPr/>
          <p:nvPr/>
        </p:nvSpPr>
        <p:spPr>
          <a:xfrm>
            <a:off x="8493563" y="3846950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3"/>
          <p:cNvSpPr txBox="1"/>
          <p:nvPr>
            <p:ph type="title"/>
          </p:nvPr>
        </p:nvSpPr>
        <p:spPr>
          <a:xfrm>
            <a:off x="339950" y="445025"/>
            <a:ext cx="77307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Freeze Dryer</a:t>
            </a:r>
            <a:endParaRPr sz="3700"/>
          </a:p>
        </p:txBody>
      </p:sp>
      <p:sp>
        <p:nvSpPr>
          <p:cNvPr id="939" name="Google Shape;939;p43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3"/>
          <p:cNvSpPr/>
          <p:nvPr/>
        </p:nvSpPr>
        <p:spPr>
          <a:xfrm>
            <a:off x="8339850" y="48045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1" name="Google Shape;941;p43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942" name="Google Shape;942;p43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43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3"/>
          <p:cNvSpPr/>
          <p:nvPr/>
        </p:nvSpPr>
        <p:spPr>
          <a:xfrm>
            <a:off x="223450" y="472432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3"/>
          <p:cNvSpPr/>
          <p:nvPr/>
        </p:nvSpPr>
        <p:spPr>
          <a:xfrm>
            <a:off x="578325" y="487477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3"/>
          <p:cNvSpPr txBox="1"/>
          <p:nvPr/>
        </p:nvSpPr>
        <p:spPr>
          <a:xfrm>
            <a:off x="2731225" y="1568150"/>
            <a:ext cx="50610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Reduces 80-90% weight</a:t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Extends shelf-life for 25-30 years</a:t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power consumption</a:t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Retains original taste</a:t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6" name="Google Shape;956;p43"/>
          <p:cNvPicPr preferRelativeResize="0"/>
          <p:nvPr/>
        </p:nvPicPr>
        <p:blipFill rotWithShape="1">
          <a:blip r:embed="rId3">
            <a:alphaModFix/>
          </a:blip>
          <a:srcRect b="0" l="0" r="68202" t="45684"/>
          <a:stretch/>
        </p:blipFill>
        <p:spPr>
          <a:xfrm>
            <a:off x="1251325" y="3699700"/>
            <a:ext cx="1161163" cy="1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3"/>
          <p:cNvPicPr preferRelativeResize="0"/>
          <p:nvPr/>
        </p:nvPicPr>
        <p:blipFill rotWithShape="1">
          <a:blip r:embed="rId3">
            <a:alphaModFix/>
          </a:blip>
          <a:srcRect b="59347" l="36037" r="35496" t="0"/>
          <a:stretch/>
        </p:blipFill>
        <p:spPr>
          <a:xfrm>
            <a:off x="180250" y="3247600"/>
            <a:ext cx="1388875" cy="1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4325" y="3491184"/>
            <a:ext cx="2996149" cy="16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3"/>
          <p:cNvSpPr/>
          <p:nvPr/>
        </p:nvSpPr>
        <p:spPr>
          <a:xfrm>
            <a:off x="7631150" y="4076775"/>
            <a:ext cx="408000" cy="5586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0" name="Google Shape;960;p43"/>
          <p:cNvCxnSpPr>
            <a:stCxn id="959" idx="0"/>
            <a:endCxn id="961" idx="2"/>
          </p:cNvCxnSpPr>
          <p:nvPr/>
        </p:nvCxnSpPr>
        <p:spPr>
          <a:xfrm flipH="1" rot="10800000">
            <a:off x="7835150" y="2654775"/>
            <a:ext cx="337200" cy="142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2" name="Google Shape;962;p43"/>
          <p:cNvSpPr/>
          <p:nvPr/>
        </p:nvSpPr>
        <p:spPr>
          <a:xfrm>
            <a:off x="7210650" y="104725"/>
            <a:ext cx="1865100" cy="2642100"/>
          </a:xfrm>
          <a:prstGeom prst="flowChartAlternateProcess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3" name="Google Shape;963;p43"/>
          <p:cNvPicPr preferRelativeResize="0"/>
          <p:nvPr/>
        </p:nvPicPr>
        <p:blipFill rotWithShape="1">
          <a:blip r:embed="rId5">
            <a:alphaModFix/>
          </a:blip>
          <a:srcRect b="2704" l="39292" r="13350" t="3697"/>
          <a:stretch/>
        </p:blipFill>
        <p:spPr>
          <a:xfrm>
            <a:off x="7363850" y="194988"/>
            <a:ext cx="1660698" cy="246157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4" name="Google Shape;96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  <p:pic>
        <p:nvPicPr>
          <p:cNvPr id="965" name="Google Shape;965;p43"/>
          <p:cNvPicPr preferRelativeResize="0"/>
          <p:nvPr/>
        </p:nvPicPr>
        <p:blipFill rotWithShape="1">
          <a:blip r:embed="rId6">
            <a:alphaModFix/>
          </a:blip>
          <a:srcRect b="2161" l="2602" r="2421" t="1767"/>
          <a:stretch/>
        </p:blipFill>
        <p:spPr>
          <a:xfrm>
            <a:off x="183175" y="1365050"/>
            <a:ext cx="2332125" cy="18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4"/>
          <p:cNvSpPr txBox="1"/>
          <p:nvPr>
            <p:ph type="title"/>
          </p:nvPr>
        </p:nvSpPr>
        <p:spPr>
          <a:xfrm>
            <a:off x="263750" y="668475"/>
            <a:ext cx="77307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Vacuum Sealer</a:t>
            </a:r>
            <a:endParaRPr sz="3700"/>
          </a:p>
        </p:txBody>
      </p:sp>
      <p:sp>
        <p:nvSpPr>
          <p:cNvPr id="971" name="Google Shape;971;p44"/>
          <p:cNvSpPr/>
          <p:nvPr/>
        </p:nvSpPr>
        <p:spPr>
          <a:xfrm flipH="1">
            <a:off x="8751701" y="1689075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4"/>
          <p:cNvSpPr/>
          <p:nvPr/>
        </p:nvSpPr>
        <p:spPr>
          <a:xfrm>
            <a:off x="8339850" y="48045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44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974" name="Google Shape;974;p44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44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4"/>
          <p:cNvSpPr/>
          <p:nvPr/>
        </p:nvSpPr>
        <p:spPr>
          <a:xfrm>
            <a:off x="223450" y="472432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4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4"/>
          <p:cNvSpPr txBox="1"/>
          <p:nvPr/>
        </p:nvSpPr>
        <p:spPr>
          <a:xfrm>
            <a:off x="1036200" y="1530188"/>
            <a:ext cx="5225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Helvetica Neue"/>
              <a:buChar char="●"/>
            </a:pPr>
            <a:r>
              <a:rPr lang="en" sz="28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Prevents oxidation and moisture buildup</a:t>
            </a:r>
            <a:endParaRPr sz="31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88" name="Google Shape;9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287" y="3074825"/>
            <a:ext cx="3642062" cy="14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200" y="3300534"/>
            <a:ext cx="2996149" cy="16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4"/>
          <p:cNvSpPr/>
          <p:nvPr/>
        </p:nvSpPr>
        <p:spPr>
          <a:xfrm>
            <a:off x="6658900" y="3791250"/>
            <a:ext cx="501900" cy="282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1" name="Google Shape;991;p44"/>
          <p:cNvCxnSpPr>
            <a:stCxn id="990" idx="0"/>
            <a:endCxn id="992" idx="2"/>
          </p:cNvCxnSpPr>
          <p:nvPr/>
        </p:nvCxnSpPr>
        <p:spPr>
          <a:xfrm flipH="1" rot="10800000">
            <a:off x="6909850" y="2347650"/>
            <a:ext cx="637200" cy="144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3" name="Google Shape;993;p44"/>
          <p:cNvSpPr/>
          <p:nvPr/>
        </p:nvSpPr>
        <p:spPr>
          <a:xfrm>
            <a:off x="6029850" y="474875"/>
            <a:ext cx="2885700" cy="2001000"/>
          </a:xfrm>
          <a:prstGeom prst="flowChartAlternateProcess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2" name="Google Shape;992;p44"/>
          <p:cNvPicPr preferRelativeResize="0"/>
          <p:nvPr/>
        </p:nvPicPr>
        <p:blipFill rotWithShape="1">
          <a:blip r:embed="rId5">
            <a:alphaModFix/>
          </a:blip>
          <a:srcRect b="16666" l="42948" r="0" t="20463"/>
          <a:stretch/>
        </p:blipFill>
        <p:spPr>
          <a:xfrm>
            <a:off x="6342657" y="516635"/>
            <a:ext cx="2409034" cy="183111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5"/>
          <p:cNvSpPr txBox="1"/>
          <p:nvPr>
            <p:ph type="title"/>
          </p:nvPr>
        </p:nvSpPr>
        <p:spPr>
          <a:xfrm>
            <a:off x="263750" y="507475"/>
            <a:ext cx="77307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Storage Cabinets</a:t>
            </a:r>
            <a:endParaRPr sz="3700"/>
          </a:p>
        </p:txBody>
      </p:sp>
      <p:sp>
        <p:nvSpPr>
          <p:cNvPr id="1000" name="Google Shape;1000;p45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5"/>
          <p:cNvSpPr/>
          <p:nvPr/>
        </p:nvSpPr>
        <p:spPr>
          <a:xfrm>
            <a:off x="8339850" y="48045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2" name="Google Shape;1002;p45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1003" name="Google Shape;1003;p45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45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5"/>
          <p:cNvSpPr/>
          <p:nvPr/>
        </p:nvSpPr>
        <p:spPr>
          <a:xfrm>
            <a:off x="223450" y="472432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5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5"/>
          <p:cNvSpPr txBox="1"/>
          <p:nvPr/>
        </p:nvSpPr>
        <p:spPr>
          <a:xfrm>
            <a:off x="5206075" y="2561575"/>
            <a:ext cx="50610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17" name="Google Shape;10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162" y="764788"/>
            <a:ext cx="2505325" cy="1560875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8" name="Google Shape;10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000" y="3086475"/>
            <a:ext cx="1560876" cy="156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225" y="2829076"/>
            <a:ext cx="2841081" cy="1895174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0" name="Google Shape;1020;p45"/>
          <p:cNvSpPr txBox="1"/>
          <p:nvPr/>
        </p:nvSpPr>
        <p:spPr>
          <a:xfrm>
            <a:off x="536100" y="1386463"/>
            <a:ext cx="629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material cost and durable</a:t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1" name="Google Shape;102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  <p:sp>
        <p:nvSpPr>
          <p:cNvPr id="1022" name="Google Shape;1022;p45"/>
          <p:cNvSpPr txBox="1"/>
          <p:nvPr/>
        </p:nvSpPr>
        <p:spPr>
          <a:xfrm>
            <a:off x="536100" y="1919863"/>
            <a:ext cx="629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Organized in weightless environment</a:t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6"/>
          <p:cNvSpPr txBox="1"/>
          <p:nvPr>
            <p:ph type="title"/>
          </p:nvPr>
        </p:nvSpPr>
        <p:spPr>
          <a:xfrm>
            <a:off x="183175" y="623100"/>
            <a:ext cx="77307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Storage Cabinets</a:t>
            </a:r>
            <a:endParaRPr sz="3700"/>
          </a:p>
        </p:txBody>
      </p:sp>
      <p:sp>
        <p:nvSpPr>
          <p:cNvPr id="1028" name="Google Shape;1028;p46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6"/>
          <p:cNvSpPr/>
          <p:nvPr/>
        </p:nvSpPr>
        <p:spPr>
          <a:xfrm>
            <a:off x="8339850" y="48045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46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1031" name="Google Shape;1031;p46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46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46"/>
          <p:cNvSpPr/>
          <p:nvPr/>
        </p:nvSpPr>
        <p:spPr>
          <a:xfrm>
            <a:off x="223450" y="472432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6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6"/>
          <p:cNvSpPr txBox="1"/>
          <p:nvPr/>
        </p:nvSpPr>
        <p:spPr>
          <a:xfrm>
            <a:off x="5004625" y="2561575"/>
            <a:ext cx="50610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5" name="Google Shape;1045;p46"/>
          <p:cNvSpPr txBox="1"/>
          <p:nvPr/>
        </p:nvSpPr>
        <p:spPr>
          <a:xfrm>
            <a:off x="667100" y="1590125"/>
            <a:ext cx="62982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s</a:t>
            </a: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torage space: </a:t>
            </a:r>
            <a:r>
              <a:rPr lang="en" sz="2400" u="sng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0.8m</a:t>
            </a:r>
            <a:r>
              <a:rPr lang="en" sz="2400" u="sng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³</a:t>
            </a:r>
            <a:endParaRPr sz="2400" u="sng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46" name="Google Shape;10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398" y="1451575"/>
            <a:ext cx="6854926" cy="383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7" name="Google Shape;1047;p46"/>
          <p:cNvCxnSpPr/>
          <p:nvPr/>
        </p:nvCxnSpPr>
        <p:spPr>
          <a:xfrm>
            <a:off x="3795125" y="2990375"/>
            <a:ext cx="2044800" cy="29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8" name="Google Shape;1048;p46"/>
          <p:cNvCxnSpPr/>
          <p:nvPr/>
        </p:nvCxnSpPr>
        <p:spPr>
          <a:xfrm flipH="1">
            <a:off x="6759800" y="1240575"/>
            <a:ext cx="799800" cy="1562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9" name="Google Shape;1049;p46"/>
          <p:cNvSpPr txBox="1"/>
          <p:nvPr/>
        </p:nvSpPr>
        <p:spPr>
          <a:xfrm>
            <a:off x="1824875" y="2598525"/>
            <a:ext cx="1465500" cy="738900"/>
          </a:xfrm>
          <a:prstGeom prst="rect">
            <a:avLst/>
          </a:prstGeom>
          <a:solidFill>
            <a:srgbClr val="307BA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0.9m³</a:t>
            </a:r>
            <a:endParaRPr sz="3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0" name="Google Shape;1050;p46"/>
          <p:cNvSpPr txBox="1"/>
          <p:nvPr/>
        </p:nvSpPr>
        <p:spPr>
          <a:xfrm>
            <a:off x="6918000" y="505825"/>
            <a:ext cx="1421700" cy="738900"/>
          </a:xfrm>
          <a:prstGeom prst="rect">
            <a:avLst/>
          </a:prstGeom>
          <a:solidFill>
            <a:srgbClr val="307BA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1.1m³</a:t>
            </a:r>
            <a:endParaRPr sz="3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1" name="Google Shape;105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7"/>
          <p:cNvSpPr txBox="1"/>
          <p:nvPr>
            <p:ph type="title"/>
          </p:nvPr>
        </p:nvSpPr>
        <p:spPr>
          <a:xfrm>
            <a:off x="429750" y="2089500"/>
            <a:ext cx="8483400" cy="964500"/>
          </a:xfrm>
          <a:prstGeom prst="rect">
            <a:avLst/>
          </a:prstGeom>
          <a:solidFill>
            <a:srgbClr val="FFE59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II. </a:t>
            </a:r>
            <a:r>
              <a:rPr lang="en" sz="6300"/>
              <a:t> F</a:t>
            </a:r>
            <a:r>
              <a:rPr lang="en" sz="6300"/>
              <a:t>ood Preparation</a:t>
            </a:r>
            <a:endParaRPr sz="6300"/>
          </a:p>
        </p:txBody>
      </p:sp>
      <p:sp>
        <p:nvSpPr>
          <p:cNvPr id="1057" name="Google Shape;1057;p47"/>
          <p:cNvSpPr/>
          <p:nvPr/>
        </p:nvSpPr>
        <p:spPr>
          <a:xfrm>
            <a:off x="7941125" y="82416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1"/>
                </a:moveTo>
                <a:cubicBezTo>
                  <a:pt x="1976" y="1"/>
                  <a:pt x="1976" y="4560"/>
                  <a:pt x="3922" y="4560"/>
                </a:cubicBezTo>
                <a:cubicBezTo>
                  <a:pt x="5897" y="4560"/>
                  <a:pt x="5897" y="1"/>
                  <a:pt x="7843" y="1"/>
                </a:cubicBezTo>
                <a:cubicBezTo>
                  <a:pt x="9818" y="1"/>
                  <a:pt x="9818" y="4560"/>
                  <a:pt x="11733" y="4560"/>
                </a:cubicBezTo>
                <a:cubicBezTo>
                  <a:pt x="13709" y="4560"/>
                  <a:pt x="13709" y="1"/>
                  <a:pt x="15654" y="1"/>
                </a:cubicBezTo>
                <a:cubicBezTo>
                  <a:pt x="17630" y="1"/>
                  <a:pt x="17630" y="4560"/>
                  <a:pt x="19575" y="4560"/>
                </a:cubicBezTo>
                <a:cubicBezTo>
                  <a:pt x="21551" y="4560"/>
                  <a:pt x="21551" y="1"/>
                  <a:pt x="23497" y="1"/>
                </a:cubicBezTo>
                <a:cubicBezTo>
                  <a:pt x="25472" y="1"/>
                  <a:pt x="25472" y="4560"/>
                  <a:pt x="27387" y="456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7"/>
          <p:cNvSpPr/>
          <p:nvPr/>
        </p:nvSpPr>
        <p:spPr>
          <a:xfrm>
            <a:off x="8206336" y="4278381"/>
            <a:ext cx="706725" cy="611725"/>
          </a:xfrm>
          <a:custGeom>
            <a:rect b="b" l="l" r="r" t="t"/>
            <a:pathLst>
              <a:path extrusionOk="0" h="24469" w="28269">
                <a:moveTo>
                  <a:pt x="14134" y="0"/>
                </a:moveTo>
                <a:lnTo>
                  <a:pt x="0" y="24469"/>
                </a:lnTo>
                <a:lnTo>
                  <a:pt x="28268" y="24469"/>
                </a:lnTo>
                <a:lnTo>
                  <a:pt x="14134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9" name="Google Shape;1059;p47"/>
          <p:cNvGrpSpPr/>
          <p:nvPr/>
        </p:nvGrpSpPr>
        <p:grpSpPr>
          <a:xfrm>
            <a:off x="267000" y="4678075"/>
            <a:ext cx="1038050" cy="212025"/>
            <a:chOff x="1950900" y="371875"/>
            <a:chExt cx="1038050" cy="212025"/>
          </a:xfrm>
        </p:grpSpPr>
        <p:sp>
          <p:nvSpPr>
            <p:cNvPr id="1060" name="Google Shape;1060;p47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0" name="Google Shape;1070;p47"/>
          <p:cNvSpPr/>
          <p:nvPr/>
        </p:nvSpPr>
        <p:spPr>
          <a:xfrm>
            <a:off x="348650" y="1087875"/>
            <a:ext cx="252300" cy="253075"/>
          </a:xfrm>
          <a:custGeom>
            <a:rect b="b" l="l" r="r" t="t"/>
            <a:pathLst>
              <a:path extrusionOk="0" h="10123" w="10092">
                <a:moveTo>
                  <a:pt x="5046" y="1"/>
                </a:moveTo>
                <a:cubicBezTo>
                  <a:pt x="2249" y="1"/>
                  <a:pt x="0" y="2281"/>
                  <a:pt x="0" y="5077"/>
                </a:cubicBezTo>
                <a:cubicBezTo>
                  <a:pt x="0" y="7873"/>
                  <a:pt x="2249" y="10123"/>
                  <a:pt x="5046" y="10123"/>
                </a:cubicBezTo>
                <a:cubicBezTo>
                  <a:pt x="7842" y="10123"/>
                  <a:pt x="10092" y="7873"/>
                  <a:pt x="10092" y="5077"/>
                </a:cubicBezTo>
                <a:cubicBezTo>
                  <a:pt x="10092" y="2281"/>
                  <a:pt x="7842" y="1"/>
                  <a:pt x="5046" y="1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7"/>
          <p:cNvSpPr/>
          <p:nvPr/>
        </p:nvSpPr>
        <p:spPr>
          <a:xfrm>
            <a:off x="529075" y="831775"/>
            <a:ext cx="98800" cy="98800"/>
          </a:xfrm>
          <a:custGeom>
            <a:rect b="b" l="l" r="r" t="t"/>
            <a:pathLst>
              <a:path extrusionOk="0" h="3952" w="3952">
                <a:moveTo>
                  <a:pt x="1976" y="0"/>
                </a:moveTo>
                <a:cubicBezTo>
                  <a:pt x="882" y="0"/>
                  <a:pt x="0" y="912"/>
                  <a:pt x="0" y="1976"/>
                </a:cubicBezTo>
                <a:cubicBezTo>
                  <a:pt x="0" y="3070"/>
                  <a:pt x="882" y="3951"/>
                  <a:pt x="1976" y="3951"/>
                </a:cubicBezTo>
                <a:cubicBezTo>
                  <a:pt x="3040" y="3951"/>
                  <a:pt x="3952" y="3070"/>
                  <a:pt x="3952" y="1976"/>
                </a:cubicBezTo>
                <a:cubicBezTo>
                  <a:pt x="3952" y="912"/>
                  <a:pt x="3040" y="0"/>
                  <a:pt x="1976" y="0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7"/>
          <p:cNvSpPr/>
          <p:nvPr/>
        </p:nvSpPr>
        <p:spPr>
          <a:xfrm>
            <a:off x="8493563" y="3846950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8"/>
          <p:cNvSpPr txBox="1"/>
          <p:nvPr>
            <p:ph type="title"/>
          </p:nvPr>
        </p:nvSpPr>
        <p:spPr>
          <a:xfrm>
            <a:off x="302750" y="807800"/>
            <a:ext cx="77307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Thermostabilizer</a:t>
            </a:r>
            <a:endParaRPr sz="3700"/>
          </a:p>
        </p:txBody>
      </p:sp>
      <p:sp>
        <p:nvSpPr>
          <p:cNvPr id="1079" name="Google Shape;1079;p48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0" name="Google Shape;1080;p48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1081" name="Google Shape;1081;p48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1" name="Google Shape;1091;p48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8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48"/>
          <p:cNvSpPr txBox="1"/>
          <p:nvPr/>
        </p:nvSpPr>
        <p:spPr>
          <a:xfrm>
            <a:off x="578313" y="1742425"/>
            <a:ext cx="47166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Extends shelf-life of foods</a:t>
            </a:r>
            <a:endParaRPr sz="2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Meats up to </a:t>
            </a:r>
            <a:r>
              <a:rPr b="1" lang="en" sz="25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lang="en" sz="25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yrs</a:t>
            </a:r>
            <a:endParaRPr b="1" sz="25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Starches and vegetables </a:t>
            </a:r>
            <a:r>
              <a:rPr lang="en" sz="25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 to 1 yr</a:t>
            </a:r>
            <a:endParaRPr sz="2500" strike="sngStrike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4" name="Google Shape;1094;p48"/>
          <p:cNvPicPr preferRelativeResize="0"/>
          <p:nvPr/>
        </p:nvPicPr>
        <p:blipFill rotWithShape="1">
          <a:blip r:embed="rId3">
            <a:alphaModFix/>
          </a:blip>
          <a:srcRect b="43584" l="0" r="68129" t="6330"/>
          <a:stretch/>
        </p:blipFill>
        <p:spPr>
          <a:xfrm rot="174810">
            <a:off x="6622718" y="197309"/>
            <a:ext cx="1911464" cy="2238111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5" name="Google Shape;1095;p48"/>
          <p:cNvSpPr/>
          <p:nvPr/>
        </p:nvSpPr>
        <p:spPr>
          <a:xfrm>
            <a:off x="5718375" y="2383650"/>
            <a:ext cx="3347100" cy="2479200"/>
          </a:xfrm>
          <a:prstGeom prst="flowChartAlternateProcess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800" y="2159063"/>
            <a:ext cx="3124226" cy="27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1"/>
          <p:cNvSpPr/>
          <p:nvPr/>
        </p:nvSpPr>
        <p:spPr>
          <a:xfrm>
            <a:off x="342500" y="406500"/>
            <a:ext cx="684675" cy="133000"/>
          </a:xfrm>
          <a:custGeom>
            <a:rect b="b" l="l" r="r" t="t"/>
            <a:pathLst>
              <a:path extrusionOk="0" fill="none" h="5320" w="27387">
                <a:moveTo>
                  <a:pt x="0" y="0"/>
                </a:moveTo>
                <a:cubicBezTo>
                  <a:pt x="1976" y="0"/>
                  <a:pt x="1976" y="5320"/>
                  <a:pt x="3921" y="5320"/>
                </a:cubicBezTo>
                <a:cubicBezTo>
                  <a:pt x="5897" y="5320"/>
                  <a:pt x="5897" y="0"/>
                  <a:pt x="7812" y="0"/>
                </a:cubicBezTo>
                <a:cubicBezTo>
                  <a:pt x="9787" y="0"/>
                  <a:pt x="9787" y="5320"/>
                  <a:pt x="11733" y="5320"/>
                </a:cubicBezTo>
                <a:cubicBezTo>
                  <a:pt x="13709" y="5320"/>
                  <a:pt x="13709" y="0"/>
                  <a:pt x="15654" y="0"/>
                </a:cubicBezTo>
                <a:cubicBezTo>
                  <a:pt x="17630" y="0"/>
                  <a:pt x="17630" y="5320"/>
                  <a:pt x="19575" y="5320"/>
                </a:cubicBezTo>
                <a:cubicBezTo>
                  <a:pt x="21551" y="5320"/>
                  <a:pt x="21551" y="0"/>
                  <a:pt x="23466" y="0"/>
                </a:cubicBezTo>
                <a:cubicBezTo>
                  <a:pt x="25441" y="0"/>
                  <a:pt x="25441" y="5320"/>
                  <a:pt x="27387" y="532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1"/>
          <p:cNvSpPr/>
          <p:nvPr/>
        </p:nvSpPr>
        <p:spPr>
          <a:xfrm>
            <a:off x="-144650" y="3645700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1"/>
                </a:moveTo>
                <a:cubicBezTo>
                  <a:pt x="1976" y="1"/>
                  <a:pt x="1976" y="4560"/>
                  <a:pt x="3922" y="4560"/>
                </a:cubicBezTo>
                <a:cubicBezTo>
                  <a:pt x="5897" y="4560"/>
                  <a:pt x="5897" y="1"/>
                  <a:pt x="7843" y="1"/>
                </a:cubicBezTo>
                <a:cubicBezTo>
                  <a:pt x="9818" y="1"/>
                  <a:pt x="9818" y="4560"/>
                  <a:pt x="11733" y="4560"/>
                </a:cubicBezTo>
                <a:cubicBezTo>
                  <a:pt x="13709" y="4560"/>
                  <a:pt x="13709" y="1"/>
                  <a:pt x="15654" y="1"/>
                </a:cubicBezTo>
                <a:cubicBezTo>
                  <a:pt x="17630" y="1"/>
                  <a:pt x="17630" y="4560"/>
                  <a:pt x="19575" y="4560"/>
                </a:cubicBezTo>
                <a:cubicBezTo>
                  <a:pt x="21551" y="4560"/>
                  <a:pt x="21551" y="1"/>
                  <a:pt x="23497" y="1"/>
                </a:cubicBezTo>
                <a:cubicBezTo>
                  <a:pt x="25472" y="1"/>
                  <a:pt x="25472" y="4560"/>
                  <a:pt x="27387" y="456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1"/>
          <p:cNvSpPr/>
          <p:nvPr/>
        </p:nvSpPr>
        <p:spPr>
          <a:xfrm>
            <a:off x="1257400" y="211600"/>
            <a:ext cx="133000" cy="133000"/>
          </a:xfrm>
          <a:custGeom>
            <a:rect b="b" l="l" r="r" t="t"/>
            <a:pathLst>
              <a:path extrusionOk="0" h="5320" w="5320">
                <a:moveTo>
                  <a:pt x="943" y="1"/>
                </a:moveTo>
                <a:lnTo>
                  <a:pt x="1" y="913"/>
                </a:lnTo>
                <a:lnTo>
                  <a:pt x="1733" y="2675"/>
                </a:lnTo>
                <a:lnTo>
                  <a:pt x="1" y="4378"/>
                </a:lnTo>
                <a:lnTo>
                  <a:pt x="943" y="5320"/>
                </a:lnTo>
                <a:lnTo>
                  <a:pt x="2645" y="3587"/>
                </a:lnTo>
                <a:lnTo>
                  <a:pt x="4408" y="5320"/>
                </a:lnTo>
                <a:lnTo>
                  <a:pt x="5320" y="4378"/>
                </a:lnTo>
                <a:lnTo>
                  <a:pt x="3557" y="2675"/>
                </a:lnTo>
                <a:lnTo>
                  <a:pt x="5320" y="913"/>
                </a:lnTo>
                <a:lnTo>
                  <a:pt x="4408" y="1"/>
                </a:lnTo>
                <a:lnTo>
                  <a:pt x="2645" y="1764"/>
                </a:lnTo>
                <a:lnTo>
                  <a:pt x="943" y="1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1"/>
          <p:cNvSpPr/>
          <p:nvPr/>
        </p:nvSpPr>
        <p:spPr>
          <a:xfrm>
            <a:off x="1355825" y="776288"/>
            <a:ext cx="81325" cy="80575"/>
          </a:xfrm>
          <a:custGeom>
            <a:rect b="b" l="l" r="r" t="t"/>
            <a:pathLst>
              <a:path extrusionOk="0" fill="none" h="3223" w="3253">
                <a:moveTo>
                  <a:pt x="1459" y="3222"/>
                </a:moveTo>
                <a:lnTo>
                  <a:pt x="1459" y="1763"/>
                </a:lnTo>
                <a:lnTo>
                  <a:pt x="0" y="1763"/>
                </a:lnTo>
                <a:lnTo>
                  <a:pt x="0" y="1429"/>
                </a:lnTo>
                <a:lnTo>
                  <a:pt x="1459" y="1429"/>
                </a:lnTo>
                <a:lnTo>
                  <a:pt x="1459" y="0"/>
                </a:lnTo>
                <a:lnTo>
                  <a:pt x="1763" y="0"/>
                </a:lnTo>
                <a:lnTo>
                  <a:pt x="1763" y="1429"/>
                </a:lnTo>
                <a:lnTo>
                  <a:pt x="3253" y="1429"/>
                </a:lnTo>
                <a:lnTo>
                  <a:pt x="3253" y="1763"/>
                </a:lnTo>
                <a:lnTo>
                  <a:pt x="1763" y="1763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1"/>
          <p:cNvSpPr/>
          <p:nvPr/>
        </p:nvSpPr>
        <p:spPr>
          <a:xfrm>
            <a:off x="8628725" y="4809100"/>
            <a:ext cx="81325" cy="80575"/>
          </a:xfrm>
          <a:custGeom>
            <a:rect b="b" l="l" r="r" t="t"/>
            <a:pathLst>
              <a:path extrusionOk="0" fill="none" h="3223" w="3253">
                <a:moveTo>
                  <a:pt x="1490" y="3222"/>
                </a:moveTo>
                <a:lnTo>
                  <a:pt x="1490" y="1794"/>
                </a:lnTo>
                <a:lnTo>
                  <a:pt x="0" y="1794"/>
                </a:lnTo>
                <a:lnTo>
                  <a:pt x="0" y="1429"/>
                </a:lnTo>
                <a:lnTo>
                  <a:pt x="1490" y="1429"/>
                </a:lnTo>
                <a:lnTo>
                  <a:pt x="1490" y="0"/>
                </a:lnTo>
                <a:lnTo>
                  <a:pt x="1794" y="0"/>
                </a:lnTo>
                <a:lnTo>
                  <a:pt x="1794" y="1429"/>
                </a:lnTo>
                <a:lnTo>
                  <a:pt x="3253" y="1429"/>
                </a:lnTo>
                <a:lnTo>
                  <a:pt x="3253" y="1794"/>
                </a:lnTo>
                <a:lnTo>
                  <a:pt x="1794" y="1794"/>
                </a:lnTo>
                <a:lnTo>
                  <a:pt x="1794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1"/>
          <p:cNvSpPr/>
          <p:nvPr/>
        </p:nvSpPr>
        <p:spPr>
          <a:xfrm>
            <a:off x="8195575" y="3759700"/>
            <a:ext cx="132250" cy="133000"/>
          </a:xfrm>
          <a:custGeom>
            <a:rect b="b" l="l" r="r" t="t"/>
            <a:pathLst>
              <a:path extrusionOk="0" h="5320" w="5290">
                <a:moveTo>
                  <a:pt x="913" y="0"/>
                </a:moveTo>
                <a:lnTo>
                  <a:pt x="1" y="912"/>
                </a:lnTo>
                <a:lnTo>
                  <a:pt x="1733" y="2644"/>
                </a:lnTo>
                <a:lnTo>
                  <a:pt x="1" y="4347"/>
                </a:lnTo>
                <a:lnTo>
                  <a:pt x="913" y="5319"/>
                </a:lnTo>
                <a:lnTo>
                  <a:pt x="2645" y="3556"/>
                </a:lnTo>
                <a:lnTo>
                  <a:pt x="4378" y="5319"/>
                </a:lnTo>
                <a:lnTo>
                  <a:pt x="5290" y="4347"/>
                </a:lnTo>
                <a:lnTo>
                  <a:pt x="3588" y="2644"/>
                </a:lnTo>
                <a:lnTo>
                  <a:pt x="5290" y="912"/>
                </a:lnTo>
                <a:lnTo>
                  <a:pt x="4378" y="0"/>
                </a:lnTo>
                <a:lnTo>
                  <a:pt x="2645" y="1702"/>
                </a:lnTo>
                <a:lnTo>
                  <a:pt x="913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1"/>
          <p:cNvSpPr/>
          <p:nvPr/>
        </p:nvSpPr>
        <p:spPr>
          <a:xfrm>
            <a:off x="359850" y="4092700"/>
            <a:ext cx="706725" cy="611725"/>
          </a:xfrm>
          <a:custGeom>
            <a:rect b="b" l="l" r="r" t="t"/>
            <a:pathLst>
              <a:path extrusionOk="0" h="24469" w="28269">
                <a:moveTo>
                  <a:pt x="14134" y="0"/>
                </a:moveTo>
                <a:lnTo>
                  <a:pt x="0" y="24469"/>
                </a:lnTo>
                <a:lnTo>
                  <a:pt x="28268" y="24469"/>
                </a:lnTo>
                <a:lnTo>
                  <a:pt x="14134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1"/>
          <p:cNvSpPr/>
          <p:nvPr/>
        </p:nvSpPr>
        <p:spPr>
          <a:xfrm>
            <a:off x="8020800" y="3984625"/>
            <a:ext cx="819950" cy="946075"/>
          </a:xfrm>
          <a:custGeom>
            <a:rect b="b" l="l" r="r" t="t"/>
            <a:pathLst>
              <a:path extrusionOk="0" h="37843" w="32798">
                <a:moveTo>
                  <a:pt x="1" y="0"/>
                </a:moveTo>
                <a:lnTo>
                  <a:pt x="1" y="37843"/>
                </a:lnTo>
                <a:lnTo>
                  <a:pt x="32798" y="18906"/>
                </a:lnTo>
                <a:lnTo>
                  <a:pt x="1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6" name="Google Shape;576;p31"/>
          <p:cNvGrpSpPr/>
          <p:nvPr/>
        </p:nvGrpSpPr>
        <p:grpSpPr>
          <a:xfrm>
            <a:off x="1066600" y="4889675"/>
            <a:ext cx="1236375" cy="215075"/>
            <a:chOff x="-912850" y="3743750"/>
            <a:chExt cx="1236375" cy="215075"/>
          </a:xfrm>
        </p:grpSpPr>
        <p:sp>
          <p:nvSpPr>
            <p:cNvPr id="577" name="Google Shape;577;p31"/>
            <p:cNvSpPr/>
            <p:nvPr/>
          </p:nvSpPr>
          <p:spPr>
            <a:xfrm>
              <a:off x="-912850" y="3743750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59" y="0"/>
                  </a:moveTo>
                  <a:lnTo>
                    <a:pt x="0" y="7903"/>
                  </a:lnTo>
                  <a:lnTo>
                    <a:pt x="699" y="7934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-814075" y="3744500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59" y="1"/>
                  </a:moveTo>
                  <a:lnTo>
                    <a:pt x="1" y="7964"/>
                  </a:lnTo>
                  <a:lnTo>
                    <a:pt x="700" y="7964"/>
                  </a:lnTo>
                  <a:lnTo>
                    <a:pt x="5989" y="61"/>
                  </a:lnTo>
                  <a:lnTo>
                    <a:pt x="5259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-715275" y="3746775"/>
              <a:ext cx="149725" cy="198375"/>
            </a:xfrm>
            <a:custGeom>
              <a:rect b="b" l="l" r="r" t="t"/>
              <a:pathLst>
                <a:path extrusionOk="0" h="7935" w="5989">
                  <a:moveTo>
                    <a:pt x="5259" y="1"/>
                  </a:moveTo>
                  <a:lnTo>
                    <a:pt x="0" y="7904"/>
                  </a:lnTo>
                  <a:lnTo>
                    <a:pt x="699" y="7934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-617250" y="3747550"/>
              <a:ext cx="150475" cy="198350"/>
            </a:xfrm>
            <a:custGeom>
              <a:rect b="b" l="l" r="r" t="t"/>
              <a:pathLst>
                <a:path extrusionOk="0" h="7934" w="6019">
                  <a:moveTo>
                    <a:pt x="5289" y="0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6019" y="31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-517700" y="3749825"/>
              <a:ext cx="149700" cy="198350"/>
            </a:xfrm>
            <a:custGeom>
              <a:rect b="b" l="l" r="r" t="t"/>
              <a:pathLst>
                <a:path extrusionOk="0" h="7934" w="5988">
                  <a:moveTo>
                    <a:pt x="5259" y="0"/>
                  </a:moveTo>
                  <a:lnTo>
                    <a:pt x="0" y="7934"/>
                  </a:lnTo>
                  <a:lnTo>
                    <a:pt x="699" y="7934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-418925" y="3751350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59" y="0"/>
                  </a:moveTo>
                  <a:lnTo>
                    <a:pt x="0" y="7903"/>
                  </a:lnTo>
                  <a:lnTo>
                    <a:pt x="700" y="7934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-320150" y="3752100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59" y="1"/>
                  </a:moveTo>
                  <a:lnTo>
                    <a:pt x="1" y="7964"/>
                  </a:lnTo>
                  <a:lnTo>
                    <a:pt x="700" y="7964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-221350" y="3754375"/>
              <a:ext cx="149725" cy="198375"/>
            </a:xfrm>
            <a:custGeom>
              <a:rect b="b" l="l" r="r" t="t"/>
              <a:pathLst>
                <a:path extrusionOk="0" h="7935" w="5989">
                  <a:moveTo>
                    <a:pt x="5259" y="1"/>
                  </a:moveTo>
                  <a:lnTo>
                    <a:pt x="0" y="7904"/>
                  </a:lnTo>
                  <a:lnTo>
                    <a:pt x="699" y="7934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-123325" y="3755150"/>
              <a:ext cx="150475" cy="198350"/>
            </a:xfrm>
            <a:custGeom>
              <a:rect b="b" l="l" r="r" t="t"/>
              <a:pathLst>
                <a:path extrusionOk="0" h="7934" w="6019">
                  <a:moveTo>
                    <a:pt x="5289" y="0"/>
                  </a:moveTo>
                  <a:lnTo>
                    <a:pt x="0" y="7933"/>
                  </a:lnTo>
                  <a:lnTo>
                    <a:pt x="730" y="7933"/>
                  </a:lnTo>
                  <a:lnTo>
                    <a:pt x="6019" y="31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-23775" y="37574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59" y="0"/>
                  </a:moveTo>
                  <a:lnTo>
                    <a:pt x="0" y="7934"/>
                  </a:lnTo>
                  <a:lnTo>
                    <a:pt x="699" y="7934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72363" y="3757800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59" y="0"/>
                  </a:moveTo>
                  <a:lnTo>
                    <a:pt x="1" y="7903"/>
                  </a:lnTo>
                  <a:lnTo>
                    <a:pt x="700" y="790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73800" y="3759700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59" y="1"/>
                  </a:moveTo>
                  <a:lnTo>
                    <a:pt x="0" y="7964"/>
                  </a:lnTo>
                  <a:lnTo>
                    <a:pt x="699" y="7964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31"/>
          <p:cNvSpPr/>
          <p:nvPr/>
        </p:nvSpPr>
        <p:spPr>
          <a:xfrm>
            <a:off x="7846025" y="529988"/>
            <a:ext cx="831350" cy="19025"/>
          </a:xfrm>
          <a:custGeom>
            <a:rect b="b" l="l" r="r" t="t"/>
            <a:pathLst>
              <a:path extrusionOk="0" h="761" w="33254">
                <a:moveTo>
                  <a:pt x="365" y="0"/>
                </a:moveTo>
                <a:cubicBezTo>
                  <a:pt x="153" y="0"/>
                  <a:pt x="1" y="152"/>
                  <a:pt x="1" y="365"/>
                </a:cubicBezTo>
                <a:cubicBezTo>
                  <a:pt x="1" y="608"/>
                  <a:pt x="153" y="760"/>
                  <a:pt x="365" y="760"/>
                </a:cubicBezTo>
                <a:lnTo>
                  <a:pt x="32858" y="760"/>
                </a:lnTo>
                <a:cubicBezTo>
                  <a:pt x="33041" y="760"/>
                  <a:pt x="33254" y="608"/>
                  <a:pt x="33254" y="365"/>
                </a:cubicBezTo>
                <a:cubicBezTo>
                  <a:pt x="33254" y="152"/>
                  <a:pt x="33102" y="0"/>
                  <a:pt x="32858" y="0"/>
                </a:cubicBez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1"/>
          <p:cNvSpPr/>
          <p:nvPr/>
        </p:nvSpPr>
        <p:spPr>
          <a:xfrm>
            <a:off x="791575" y="823400"/>
            <a:ext cx="117800" cy="117800"/>
          </a:xfrm>
          <a:custGeom>
            <a:rect b="b" l="l" r="r" t="t"/>
            <a:pathLst>
              <a:path extrusionOk="0" h="4712" w="4712">
                <a:moveTo>
                  <a:pt x="2341" y="0"/>
                </a:moveTo>
                <a:cubicBezTo>
                  <a:pt x="1064" y="0"/>
                  <a:pt x="1" y="1064"/>
                  <a:pt x="1" y="2341"/>
                </a:cubicBezTo>
                <a:cubicBezTo>
                  <a:pt x="1" y="3648"/>
                  <a:pt x="1064" y="4712"/>
                  <a:pt x="2341" y="4712"/>
                </a:cubicBezTo>
                <a:cubicBezTo>
                  <a:pt x="3648" y="4712"/>
                  <a:pt x="4712" y="3648"/>
                  <a:pt x="4712" y="2341"/>
                </a:cubicBezTo>
                <a:cubicBezTo>
                  <a:pt x="4712" y="1064"/>
                  <a:pt x="3648" y="0"/>
                  <a:pt x="2341" y="0"/>
                </a:cubicBez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213" y="706213"/>
            <a:ext cx="6120739" cy="403586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9"/>
          <p:cNvSpPr txBox="1"/>
          <p:nvPr>
            <p:ph type="title"/>
          </p:nvPr>
        </p:nvSpPr>
        <p:spPr>
          <a:xfrm>
            <a:off x="1110550" y="177550"/>
            <a:ext cx="77307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Thermostabilizer</a:t>
            </a:r>
            <a:endParaRPr sz="3200"/>
          </a:p>
        </p:txBody>
      </p:sp>
      <p:sp>
        <p:nvSpPr>
          <p:cNvPr id="1103" name="Google Shape;1103;p49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4" name="Google Shape;1104;p49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1105" name="Google Shape;1105;p49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49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49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9"/>
          <p:cNvSpPr txBox="1"/>
          <p:nvPr/>
        </p:nvSpPr>
        <p:spPr>
          <a:xfrm>
            <a:off x="863900" y="723825"/>
            <a:ext cx="5556000" cy="4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</a:t>
            </a:r>
            <a:r>
              <a:rPr b="1" lang="en" sz="8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r>
              <a:rPr b="1" lang="en" sz="2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caloric density</a:t>
            </a:r>
            <a:endParaRPr b="1" sz="2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5-10%</a:t>
            </a:r>
            <a:r>
              <a:rPr b="1" lang="en" sz="2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moisture</a:t>
            </a:r>
            <a:endParaRPr b="1" sz="2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8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22%</a:t>
            </a:r>
            <a:r>
              <a:rPr b="1" lang="en" sz="2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decrease</a:t>
            </a:r>
            <a:endParaRPr b="1" sz="2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8" name="Google Shape;1118;p49"/>
          <p:cNvSpPr txBox="1"/>
          <p:nvPr/>
        </p:nvSpPr>
        <p:spPr>
          <a:xfrm>
            <a:off x="263750" y="3762925"/>
            <a:ext cx="75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sz="4800"/>
          </a:p>
        </p:txBody>
      </p:sp>
      <p:sp>
        <p:nvSpPr>
          <p:cNvPr id="1119" name="Google Shape;1119;p49"/>
          <p:cNvSpPr txBox="1"/>
          <p:nvPr/>
        </p:nvSpPr>
        <p:spPr>
          <a:xfrm>
            <a:off x="53700" y="1008825"/>
            <a:ext cx="75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🡩</a:t>
            </a:r>
            <a:endParaRPr/>
          </a:p>
        </p:txBody>
      </p:sp>
      <p:sp>
        <p:nvSpPr>
          <p:cNvPr id="1120" name="Google Shape;1120;p49"/>
          <p:cNvSpPr txBox="1"/>
          <p:nvPr/>
        </p:nvSpPr>
        <p:spPr>
          <a:xfrm>
            <a:off x="53700" y="2302313"/>
            <a:ext cx="84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🡫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21" name="Google Shape;1121;p49"/>
          <p:cNvPicPr preferRelativeResize="0"/>
          <p:nvPr/>
        </p:nvPicPr>
        <p:blipFill rotWithShape="1">
          <a:blip r:embed="rId3">
            <a:alphaModFix/>
          </a:blip>
          <a:srcRect b="43584" l="0" r="68129" t="6330"/>
          <a:stretch/>
        </p:blipFill>
        <p:spPr>
          <a:xfrm rot="174810">
            <a:off x="6622718" y="197309"/>
            <a:ext cx="1911464" cy="2238111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2" name="Google Shape;1122;p49"/>
          <p:cNvSpPr/>
          <p:nvPr/>
        </p:nvSpPr>
        <p:spPr>
          <a:xfrm>
            <a:off x="5718375" y="2383650"/>
            <a:ext cx="3347100" cy="2479200"/>
          </a:xfrm>
          <a:prstGeom prst="flowChartAlternateProcess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800" y="2159063"/>
            <a:ext cx="3124226" cy="27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0"/>
          <p:cNvSpPr txBox="1"/>
          <p:nvPr>
            <p:ph type="title"/>
          </p:nvPr>
        </p:nvSpPr>
        <p:spPr>
          <a:xfrm>
            <a:off x="372150" y="1089150"/>
            <a:ext cx="45702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Thermostabilizer</a:t>
            </a:r>
            <a:endParaRPr sz="3700"/>
          </a:p>
        </p:txBody>
      </p:sp>
      <p:sp>
        <p:nvSpPr>
          <p:cNvPr id="1130" name="Google Shape;1130;p50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1" name="Google Shape;1131;p50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1132" name="Google Shape;1132;p50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50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50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50"/>
          <p:cNvSpPr txBox="1"/>
          <p:nvPr/>
        </p:nvSpPr>
        <p:spPr>
          <a:xfrm>
            <a:off x="765750" y="2094975"/>
            <a:ext cx="45312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Palatable Food Taste</a:t>
            </a:r>
            <a:endParaRPr sz="2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</a:t>
            </a:r>
            <a:r>
              <a:rPr lang="en" sz="2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Energy Consumption </a:t>
            </a:r>
            <a:endParaRPr sz="2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5" name="Google Shape;1145;p50"/>
          <p:cNvPicPr preferRelativeResize="0"/>
          <p:nvPr/>
        </p:nvPicPr>
        <p:blipFill rotWithShape="1">
          <a:blip r:embed="rId3">
            <a:alphaModFix/>
          </a:blip>
          <a:srcRect b="43584" l="0" r="68129" t="6330"/>
          <a:stretch/>
        </p:blipFill>
        <p:spPr>
          <a:xfrm rot="174810">
            <a:off x="6622718" y="197309"/>
            <a:ext cx="1911464" cy="2238111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6" name="Google Shape;1146;p50"/>
          <p:cNvSpPr/>
          <p:nvPr/>
        </p:nvSpPr>
        <p:spPr>
          <a:xfrm>
            <a:off x="5718375" y="2383650"/>
            <a:ext cx="3347100" cy="2479200"/>
          </a:xfrm>
          <a:prstGeom prst="flowChartAlternateProcess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800" y="2159063"/>
            <a:ext cx="3124226" cy="27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51"/>
          <p:cNvSpPr txBox="1"/>
          <p:nvPr>
            <p:ph type="title"/>
          </p:nvPr>
        </p:nvSpPr>
        <p:spPr>
          <a:xfrm>
            <a:off x="372125" y="606500"/>
            <a:ext cx="37680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Microwave Oven</a:t>
            </a:r>
            <a:endParaRPr sz="3700"/>
          </a:p>
        </p:txBody>
      </p:sp>
      <p:sp>
        <p:nvSpPr>
          <p:cNvPr id="1154" name="Google Shape;1154;p51"/>
          <p:cNvSpPr/>
          <p:nvPr/>
        </p:nvSpPr>
        <p:spPr>
          <a:xfrm flipH="1">
            <a:off x="8828128" y="317100"/>
            <a:ext cx="840686" cy="984978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5" name="Google Shape;1155;p51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1156" name="Google Shape;1156;p51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1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1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1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1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1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6" name="Google Shape;1166;p51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51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51"/>
          <p:cNvSpPr txBox="1"/>
          <p:nvPr/>
        </p:nvSpPr>
        <p:spPr>
          <a:xfrm>
            <a:off x="906625" y="1915250"/>
            <a:ext cx="4591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Lightweight</a:t>
            </a:r>
            <a:endParaRPr sz="2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Cost</a:t>
            </a:r>
            <a:endParaRPr sz="2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Energy Consumption</a:t>
            </a:r>
            <a:endParaRPr sz="2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69" name="Google Shape;1169;p51"/>
          <p:cNvGrpSpPr/>
          <p:nvPr/>
        </p:nvGrpSpPr>
        <p:grpSpPr>
          <a:xfrm>
            <a:off x="5212726" y="395841"/>
            <a:ext cx="3469347" cy="4671114"/>
            <a:chOff x="5816800" y="696925"/>
            <a:chExt cx="3011324" cy="4054434"/>
          </a:xfrm>
        </p:grpSpPr>
        <p:sp>
          <p:nvSpPr>
            <p:cNvPr id="1170" name="Google Shape;1170;p51"/>
            <p:cNvSpPr/>
            <p:nvPr/>
          </p:nvSpPr>
          <p:spPr>
            <a:xfrm>
              <a:off x="5816800" y="696925"/>
              <a:ext cx="1992000" cy="1842900"/>
            </a:xfrm>
            <a:prstGeom prst="flowChartAlternateProcess">
              <a:avLst/>
            </a:prstGeom>
            <a:solidFill>
              <a:schemeClr val="lt2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1" name="Google Shape;1171;p51"/>
            <p:cNvGrpSpPr/>
            <p:nvPr/>
          </p:nvGrpSpPr>
          <p:grpSpPr>
            <a:xfrm>
              <a:off x="6123847" y="834153"/>
              <a:ext cx="1377897" cy="1568455"/>
              <a:chOff x="6060514" y="1089239"/>
              <a:chExt cx="2417364" cy="2906161"/>
            </a:xfrm>
          </p:grpSpPr>
          <p:pic>
            <p:nvPicPr>
              <p:cNvPr id="1172" name="Google Shape;1172;p5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60514" y="1089239"/>
                <a:ext cx="2417364" cy="29061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3" name="Google Shape;1173;p51"/>
              <p:cNvSpPr/>
              <p:nvPr/>
            </p:nvSpPr>
            <p:spPr>
              <a:xfrm>
                <a:off x="6838371" y="1893892"/>
                <a:ext cx="747000" cy="1355700"/>
              </a:xfrm>
              <a:prstGeom prst="flowChartAlternateProcess">
                <a:avLst/>
              </a:prstGeom>
              <a:solidFill>
                <a:srgbClr val="DEE5E3"/>
              </a:solidFill>
              <a:ln cap="flat" cmpd="sng" w="9525">
                <a:solidFill>
                  <a:srgbClr val="DEE5E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51"/>
              <p:cNvSpPr/>
              <p:nvPr/>
            </p:nvSpPr>
            <p:spPr>
              <a:xfrm>
                <a:off x="7276275" y="3028975"/>
                <a:ext cx="204900" cy="385800"/>
              </a:xfrm>
              <a:prstGeom prst="flowChartAlternateProcess">
                <a:avLst/>
              </a:prstGeom>
              <a:solidFill>
                <a:srgbClr val="DEE5E3"/>
              </a:solidFill>
              <a:ln cap="flat" cmpd="sng" w="9525">
                <a:solidFill>
                  <a:srgbClr val="DEE5E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51"/>
              <p:cNvSpPr/>
              <p:nvPr/>
            </p:nvSpPr>
            <p:spPr>
              <a:xfrm>
                <a:off x="6838375" y="3102750"/>
                <a:ext cx="290400" cy="328800"/>
              </a:xfrm>
              <a:prstGeom prst="flowChartAlternateProcess">
                <a:avLst/>
              </a:prstGeom>
              <a:solidFill>
                <a:srgbClr val="DEE5E3"/>
              </a:solidFill>
              <a:ln cap="flat" cmpd="sng" w="9525">
                <a:solidFill>
                  <a:srgbClr val="DEE5E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51"/>
              <p:cNvSpPr/>
              <p:nvPr/>
            </p:nvSpPr>
            <p:spPr>
              <a:xfrm rot="-163268">
                <a:off x="6933358" y="3083202"/>
                <a:ext cx="473934" cy="344795"/>
              </a:xfrm>
              <a:prstGeom prst="flowChartAlternateProcess">
                <a:avLst/>
              </a:prstGeom>
              <a:solidFill>
                <a:srgbClr val="DEE5E3"/>
              </a:solidFill>
              <a:ln cap="flat" cmpd="sng" w="9525">
                <a:solidFill>
                  <a:srgbClr val="DEE5E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51"/>
              <p:cNvSpPr/>
              <p:nvPr/>
            </p:nvSpPr>
            <p:spPr>
              <a:xfrm rot="-163410">
                <a:off x="7284761" y="3146897"/>
                <a:ext cx="290428" cy="270907"/>
              </a:xfrm>
              <a:prstGeom prst="flowChartAlternateProcess">
                <a:avLst/>
              </a:prstGeom>
              <a:solidFill>
                <a:srgbClr val="DEE5E3"/>
              </a:solidFill>
              <a:ln cap="flat" cmpd="sng" w="9525">
                <a:solidFill>
                  <a:srgbClr val="DEE5E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51"/>
              <p:cNvSpPr/>
              <p:nvPr/>
            </p:nvSpPr>
            <p:spPr>
              <a:xfrm>
                <a:off x="7380464" y="2105350"/>
                <a:ext cx="204900" cy="385800"/>
              </a:xfrm>
              <a:prstGeom prst="flowChartAlternateProcess">
                <a:avLst/>
              </a:prstGeom>
              <a:solidFill>
                <a:srgbClr val="DEE5E3"/>
              </a:solidFill>
              <a:ln cap="flat" cmpd="sng" w="9525">
                <a:solidFill>
                  <a:srgbClr val="DEE5E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79" name="Google Shape;1179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31975" y="3076759"/>
              <a:ext cx="2996149" cy="167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0" name="Google Shape;1180;p51"/>
            <p:cNvSpPr/>
            <p:nvPr/>
          </p:nvSpPr>
          <p:spPr>
            <a:xfrm rot="4081783">
              <a:off x="7264861" y="3270151"/>
              <a:ext cx="396926" cy="413750"/>
            </a:xfrm>
            <a:prstGeom prst="ellipse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1" name="Google Shape;1181;p51"/>
            <p:cNvCxnSpPr>
              <a:stCxn id="1180" idx="2"/>
              <a:endCxn id="1170" idx="2"/>
            </p:cNvCxnSpPr>
            <p:nvPr/>
          </p:nvCxnSpPr>
          <p:spPr>
            <a:xfrm rot="10800000">
              <a:off x="6812773" y="2539676"/>
              <a:ext cx="576300" cy="7533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82" name="Google Shape;118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2"/>
          <p:cNvSpPr txBox="1"/>
          <p:nvPr>
            <p:ph type="title"/>
          </p:nvPr>
        </p:nvSpPr>
        <p:spPr>
          <a:xfrm>
            <a:off x="429650" y="1506563"/>
            <a:ext cx="8483400" cy="2159700"/>
          </a:xfrm>
          <a:prstGeom prst="rect">
            <a:avLst/>
          </a:prstGeom>
          <a:solidFill>
            <a:srgbClr val="A4C2F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III.  Water Treatment</a:t>
            </a:r>
            <a:endParaRPr sz="6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&amp; Storage</a:t>
            </a:r>
            <a:endParaRPr sz="6300"/>
          </a:p>
        </p:txBody>
      </p:sp>
      <p:sp>
        <p:nvSpPr>
          <p:cNvPr id="1188" name="Google Shape;1188;p52"/>
          <p:cNvSpPr/>
          <p:nvPr/>
        </p:nvSpPr>
        <p:spPr>
          <a:xfrm>
            <a:off x="7941125" y="82416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1"/>
                </a:moveTo>
                <a:cubicBezTo>
                  <a:pt x="1976" y="1"/>
                  <a:pt x="1976" y="4560"/>
                  <a:pt x="3922" y="4560"/>
                </a:cubicBezTo>
                <a:cubicBezTo>
                  <a:pt x="5897" y="4560"/>
                  <a:pt x="5897" y="1"/>
                  <a:pt x="7843" y="1"/>
                </a:cubicBezTo>
                <a:cubicBezTo>
                  <a:pt x="9818" y="1"/>
                  <a:pt x="9818" y="4560"/>
                  <a:pt x="11733" y="4560"/>
                </a:cubicBezTo>
                <a:cubicBezTo>
                  <a:pt x="13709" y="4560"/>
                  <a:pt x="13709" y="1"/>
                  <a:pt x="15654" y="1"/>
                </a:cubicBezTo>
                <a:cubicBezTo>
                  <a:pt x="17630" y="1"/>
                  <a:pt x="17630" y="4560"/>
                  <a:pt x="19575" y="4560"/>
                </a:cubicBezTo>
                <a:cubicBezTo>
                  <a:pt x="21551" y="4560"/>
                  <a:pt x="21551" y="1"/>
                  <a:pt x="23497" y="1"/>
                </a:cubicBezTo>
                <a:cubicBezTo>
                  <a:pt x="25472" y="1"/>
                  <a:pt x="25472" y="4560"/>
                  <a:pt x="27387" y="456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52"/>
          <p:cNvSpPr/>
          <p:nvPr/>
        </p:nvSpPr>
        <p:spPr>
          <a:xfrm>
            <a:off x="8206336" y="4278381"/>
            <a:ext cx="706725" cy="611725"/>
          </a:xfrm>
          <a:custGeom>
            <a:rect b="b" l="l" r="r" t="t"/>
            <a:pathLst>
              <a:path extrusionOk="0" h="24469" w="28269">
                <a:moveTo>
                  <a:pt x="14134" y="0"/>
                </a:moveTo>
                <a:lnTo>
                  <a:pt x="0" y="24469"/>
                </a:lnTo>
                <a:lnTo>
                  <a:pt x="28268" y="24469"/>
                </a:lnTo>
                <a:lnTo>
                  <a:pt x="14134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0" name="Google Shape;1190;p52"/>
          <p:cNvGrpSpPr/>
          <p:nvPr/>
        </p:nvGrpSpPr>
        <p:grpSpPr>
          <a:xfrm>
            <a:off x="267000" y="4678075"/>
            <a:ext cx="1038050" cy="212025"/>
            <a:chOff x="1950900" y="371875"/>
            <a:chExt cx="1038050" cy="212025"/>
          </a:xfrm>
        </p:grpSpPr>
        <p:sp>
          <p:nvSpPr>
            <p:cNvPr id="1191" name="Google Shape;1191;p52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1" name="Google Shape;1201;p52"/>
          <p:cNvSpPr/>
          <p:nvPr/>
        </p:nvSpPr>
        <p:spPr>
          <a:xfrm>
            <a:off x="348650" y="1087875"/>
            <a:ext cx="252300" cy="253075"/>
          </a:xfrm>
          <a:custGeom>
            <a:rect b="b" l="l" r="r" t="t"/>
            <a:pathLst>
              <a:path extrusionOk="0" h="10123" w="10092">
                <a:moveTo>
                  <a:pt x="5046" y="1"/>
                </a:moveTo>
                <a:cubicBezTo>
                  <a:pt x="2249" y="1"/>
                  <a:pt x="0" y="2281"/>
                  <a:pt x="0" y="5077"/>
                </a:cubicBezTo>
                <a:cubicBezTo>
                  <a:pt x="0" y="7873"/>
                  <a:pt x="2249" y="10123"/>
                  <a:pt x="5046" y="10123"/>
                </a:cubicBezTo>
                <a:cubicBezTo>
                  <a:pt x="7842" y="10123"/>
                  <a:pt x="10092" y="7873"/>
                  <a:pt x="10092" y="5077"/>
                </a:cubicBezTo>
                <a:cubicBezTo>
                  <a:pt x="10092" y="2281"/>
                  <a:pt x="7842" y="1"/>
                  <a:pt x="5046" y="1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52"/>
          <p:cNvSpPr/>
          <p:nvPr/>
        </p:nvSpPr>
        <p:spPr>
          <a:xfrm>
            <a:off x="529075" y="831775"/>
            <a:ext cx="98800" cy="98800"/>
          </a:xfrm>
          <a:custGeom>
            <a:rect b="b" l="l" r="r" t="t"/>
            <a:pathLst>
              <a:path extrusionOk="0" h="3952" w="3952">
                <a:moveTo>
                  <a:pt x="1976" y="0"/>
                </a:moveTo>
                <a:cubicBezTo>
                  <a:pt x="882" y="0"/>
                  <a:pt x="0" y="912"/>
                  <a:pt x="0" y="1976"/>
                </a:cubicBezTo>
                <a:cubicBezTo>
                  <a:pt x="0" y="3070"/>
                  <a:pt x="882" y="3951"/>
                  <a:pt x="1976" y="3951"/>
                </a:cubicBezTo>
                <a:cubicBezTo>
                  <a:pt x="3040" y="3951"/>
                  <a:pt x="3952" y="3070"/>
                  <a:pt x="3952" y="1976"/>
                </a:cubicBezTo>
                <a:cubicBezTo>
                  <a:pt x="3952" y="912"/>
                  <a:pt x="3040" y="0"/>
                  <a:pt x="1976" y="0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52"/>
          <p:cNvSpPr/>
          <p:nvPr/>
        </p:nvSpPr>
        <p:spPr>
          <a:xfrm>
            <a:off x="8493563" y="3846950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53"/>
          <p:cNvSpPr txBox="1"/>
          <p:nvPr>
            <p:ph type="title"/>
          </p:nvPr>
        </p:nvSpPr>
        <p:spPr>
          <a:xfrm>
            <a:off x="4997625" y="396275"/>
            <a:ext cx="39435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Water Purifier</a:t>
            </a:r>
            <a:endParaRPr sz="3700"/>
          </a:p>
        </p:txBody>
      </p:sp>
      <p:sp>
        <p:nvSpPr>
          <p:cNvPr id="1210" name="Google Shape;1210;p53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53"/>
          <p:cNvSpPr/>
          <p:nvPr/>
        </p:nvSpPr>
        <p:spPr>
          <a:xfrm>
            <a:off x="8339850" y="48045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2" name="Google Shape;1212;p53"/>
          <p:cNvGrpSpPr/>
          <p:nvPr/>
        </p:nvGrpSpPr>
        <p:grpSpPr>
          <a:xfrm>
            <a:off x="517277" y="396280"/>
            <a:ext cx="956252" cy="201148"/>
            <a:chOff x="1950900" y="371875"/>
            <a:chExt cx="1038050" cy="212025"/>
          </a:xfrm>
        </p:grpSpPr>
        <p:sp>
          <p:nvSpPr>
            <p:cNvPr id="1213" name="Google Shape;1213;p53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3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3" name="Google Shape;1223;p53"/>
          <p:cNvSpPr/>
          <p:nvPr/>
        </p:nvSpPr>
        <p:spPr>
          <a:xfrm>
            <a:off x="151178" y="4717062"/>
            <a:ext cx="87521" cy="87464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53"/>
          <p:cNvSpPr/>
          <p:nvPr/>
        </p:nvSpPr>
        <p:spPr>
          <a:xfrm>
            <a:off x="223450" y="472432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53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53"/>
          <p:cNvSpPr/>
          <p:nvPr/>
        </p:nvSpPr>
        <p:spPr>
          <a:xfrm>
            <a:off x="594288" y="545577"/>
            <a:ext cx="4250700" cy="3795600"/>
          </a:xfrm>
          <a:prstGeom prst="flowChartAlternateProcess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7" name="Google Shape;1227;p53"/>
          <p:cNvPicPr preferRelativeResize="0"/>
          <p:nvPr/>
        </p:nvPicPr>
        <p:blipFill rotWithShape="1">
          <a:blip r:embed="rId3">
            <a:alphaModFix/>
          </a:blip>
          <a:srcRect b="0" l="34214" r="0" t="0"/>
          <a:stretch/>
        </p:blipFill>
        <p:spPr>
          <a:xfrm>
            <a:off x="1735420" y="638943"/>
            <a:ext cx="3054605" cy="373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53"/>
          <p:cNvSpPr/>
          <p:nvPr/>
        </p:nvSpPr>
        <p:spPr>
          <a:xfrm>
            <a:off x="-503275" y="396275"/>
            <a:ext cx="2716200" cy="3029400"/>
          </a:xfrm>
          <a:prstGeom prst="flowChartConnector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9" name="Google Shape;1229;p53"/>
          <p:cNvPicPr preferRelativeResize="0"/>
          <p:nvPr/>
        </p:nvPicPr>
        <p:blipFill rotWithShape="1">
          <a:blip r:embed="rId3">
            <a:alphaModFix/>
          </a:blip>
          <a:srcRect b="41816" l="0" r="64185" t="0"/>
          <a:stretch/>
        </p:blipFill>
        <p:spPr>
          <a:xfrm>
            <a:off x="-154496" y="470839"/>
            <a:ext cx="2136733" cy="2880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53"/>
          <p:cNvSpPr txBox="1"/>
          <p:nvPr/>
        </p:nvSpPr>
        <p:spPr>
          <a:xfrm>
            <a:off x="5215150" y="1210650"/>
            <a:ext cx="34275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Triple filtration process</a:t>
            </a:r>
            <a:endParaRPr sz="2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Helvetica Neue"/>
              <a:buChar char="●"/>
            </a:pPr>
            <a:r>
              <a:rPr lang="en" sz="25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Reuses wastewater from our freeze dryer and other modules</a:t>
            </a:r>
            <a:endParaRPr sz="25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1" name="Google Shape;123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4"/>
          <p:cNvSpPr txBox="1"/>
          <p:nvPr>
            <p:ph type="title"/>
          </p:nvPr>
        </p:nvSpPr>
        <p:spPr>
          <a:xfrm>
            <a:off x="365200" y="991900"/>
            <a:ext cx="3806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Water Storage</a:t>
            </a:r>
            <a:endParaRPr sz="3700"/>
          </a:p>
        </p:txBody>
      </p:sp>
      <p:sp>
        <p:nvSpPr>
          <p:cNvPr id="1237" name="Google Shape;1237;p54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54"/>
          <p:cNvSpPr/>
          <p:nvPr/>
        </p:nvSpPr>
        <p:spPr>
          <a:xfrm>
            <a:off x="8339850" y="48045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54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1240" name="Google Shape;1240;p54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54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54"/>
          <p:cNvSpPr/>
          <p:nvPr/>
        </p:nvSpPr>
        <p:spPr>
          <a:xfrm>
            <a:off x="223450" y="472432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54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54"/>
          <p:cNvSpPr txBox="1"/>
          <p:nvPr/>
        </p:nvSpPr>
        <p:spPr>
          <a:xfrm>
            <a:off x="5206075" y="2543975"/>
            <a:ext cx="50610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4" name="Google Shape;1254;p54"/>
          <p:cNvSpPr txBox="1"/>
          <p:nvPr/>
        </p:nvSpPr>
        <p:spPr>
          <a:xfrm>
            <a:off x="786575" y="1831125"/>
            <a:ext cx="44889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Lightweight and cheap</a:t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UV</a:t>
            </a: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Sterilizer</a:t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 pressure sensors</a:t>
            </a:r>
            <a:endParaRPr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Stores 1.8</a:t>
            </a: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m³</a:t>
            </a: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water</a:t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5" name="Google Shape;1255;p54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6" name="Google Shape;12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075" y="3437709"/>
            <a:ext cx="2996149" cy="167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7" name="Google Shape;1257;p54"/>
          <p:cNvCxnSpPr>
            <a:stCxn id="1258" idx="0"/>
            <a:endCxn id="1259" idx="2"/>
          </p:cNvCxnSpPr>
          <p:nvPr/>
        </p:nvCxnSpPr>
        <p:spPr>
          <a:xfrm flipH="1" rot="10800000">
            <a:off x="6983675" y="2730713"/>
            <a:ext cx="236100" cy="1422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8" name="Google Shape;1258;p54"/>
          <p:cNvSpPr/>
          <p:nvPr/>
        </p:nvSpPr>
        <p:spPr>
          <a:xfrm>
            <a:off x="6677975" y="4153313"/>
            <a:ext cx="611400" cy="4137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9" name="Google Shape;125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001" y="445025"/>
            <a:ext cx="2285674" cy="22856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0" name="Google Shape;126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5"/>
          <p:cNvSpPr txBox="1"/>
          <p:nvPr>
            <p:ph type="title"/>
          </p:nvPr>
        </p:nvSpPr>
        <p:spPr>
          <a:xfrm>
            <a:off x="263750" y="1261000"/>
            <a:ext cx="43452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Water Dispenser</a:t>
            </a:r>
            <a:endParaRPr sz="3700"/>
          </a:p>
        </p:txBody>
      </p:sp>
      <p:sp>
        <p:nvSpPr>
          <p:cNvPr id="1266" name="Google Shape;1266;p55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55"/>
          <p:cNvSpPr/>
          <p:nvPr/>
        </p:nvSpPr>
        <p:spPr>
          <a:xfrm>
            <a:off x="8339850" y="48045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8" name="Google Shape;1268;p55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1269" name="Google Shape;1269;p55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5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5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5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5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55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55"/>
          <p:cNvSpPr/>
          <p:nvPr/>
        </p:nvSpPr>
        <p:spPr>
          <a:xfrm>
            <a:off x="223450" y="472432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55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55"/>
          <p:cNvSpPr txBox="1"/>
          <p:nvPr/>
        </p:nvSpPr>
        <p:spPr>
          <a:xfrm>
            <a:off x="986400" y="2371500"/>
            <a:ext cx="4842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Drawn out through pressure differences</a:t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83" name="Google Shape;12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8218" y="2241775"/>
            <a:ext cx="1620691" cy="248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4" name="Google Shape;1284;p55"/>
          <p:cNvGrpSpPr/>
          <p:nvPr/>
        </p:nvGrpSpPr>
        <p:grpSpPr>
          <a:xfrm>
            <a:off x="5144150" y="142775"/>
            <a:ext cx="2217300" cy="2306100"/>
            <a:chOff x="4477825" y="2338650"/>
            <a:chExt cx="2217300" cy="2306100"/>
          </a:xfrm>
        </p:grpSpPr>
        <p:sp>
          <p:nvSpPr>
            <p:cNvPr id="1285" name="Google Shape;1285;p55"/>
            <p:cNvSpPr/>
            <p:nvPr/>
          </p:nvSpPr>
          <p:spPr>
            <a:xfrm>
              <a:off x="4477825" y="2338650"/>
              <a:ext cx="2217300" cy="2306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6" name="Google Shape;1286;p55"/>
            <p:cNvPicPr preferRelativeResize="0"/>
            <p:nvPr/>
          </p:nvPicPr>
          <p:blipFill rotWithShape="1">
            <a:blip r:embed="rId4">
              <a:alphaModFix/>
            </a:blip>
            <a:srcRect b="7989" l="20508" r="62103" t="63475"/>
            <a:stretch/>
          </p:blipFill>
          <p:spPr>
            <a:xfrm>
              <a:off x="4741100" y="2542650"/>
              <a:ext cx="1690750" cy="18967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87" name="Google Shape;1287;p55"/>
          <p:cNvCxnSpPr/>
          <p:nvPr/>
        </p:nvCxnSpPr>
        <p:spPr>
          <a:xfrm rot="10800000">
            <a:off x="6573950" y="1642250"/>
            <a:ext cx="1200300" cy="83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8" name="Google Shape;128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6"/>
          <p:cNvSpPr txBox="1"/>
          <p:nvPr>
            <p:ph type="title"/>
          </p:nvPr>
        </p:nvSpPr>
        <p:spPr>
          <a:xfrm>
            <a:off x="313275" y="511413"/>
            <a:ext cx="77307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Total Energy Consumption:</a:t>
            </a:r>
            <a:endParaRPr sz="3200"/>
          </a:p>
        </p:txBody>
      </p:sp>
      <p:sp>
        <p:nvSpPr>
          <p:cNvPr id="1294" name="Google Shape;1294;p56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56"/>
          <p:cNvSpPr/>
          <p:nvPr/>
        </p:nvSpPr>
        <p:spPr>
          <a:xfrm>
            <a:off x="8339850" y="48045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6" name="Google Shape;1296;p56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1297" name="Google Shape;1297;p56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56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56"/>
          <p:cNvSpPr/>
          <p:nvPr/>
        </p:nvSpPr>
        <p:spPr>
          <a:xfrm>
            <a:off x="223450" y="472432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56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56"/>
          <p:cNvSpPr txBox="1"/>
          <p:nvPr/>
        </p:nvSpPr>
        <p:spPr>
          <a:xfrm>
            <a:off x="1265550" y="1200425"/>
            <a:ext cx="6298200" cy="3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Sora"/>
                <a:ea typeface="Sora"/>
                <a:cs typeface="Sora"/>
                <a:sym typeface="Sora"/>
              </a:rPr>
              <a:t>Freeze dryer: 1.5 kW</a:t>
            </a:r>
            <a:endParaRPr sz="2400">
              <a:solidFill>
                <a:srgbClr val="F2F2F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Sora"/>
                <a:ea typeface="Sora"/>
                <a:cs typeface="Sora"/>
                <a:sym typeface="Sora"/>
              </a:rPr>
              <a:t>Thermostablizer: 0.2 kW</a:t>
            </a:r>
            <a:endParaRPr sz="2400">
              <a:solidFill>
                <a:srgbClr val="F2F2F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Sora"/>
                <a:ea typeface="Sora"/>
                <a:cs typeface="Sora"/>
                <a:sym typeface="Sora"/>
              </a:rPr>
              <a:t>Microwave: 1.2 kW</a:t>
            </a:r>
            <a:endParaRPr sz="2400">
              <a:solidFill>
                <a:srgbClr val="F2F2F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Sora"/>
                <a:ea typeface="Sora"/>
                <a:cs typeface="Sora"/>
                <a:sym typeface="Sora"/>
              </a:rPr>
              <a:t>UV sterilizer: 0.05 kW </a:t>
            </a:r>
            <a:endParaRPr sz="2400">
              <a:solidFill>
                <a:srgbClr val="F2F2F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2F2F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  <a:latin typeface="Sora"/>
                <a:ea typeface="Sora"/>
                <a:cs typeface="Sora"/>
                <a:sym typeface="Sora"/>
              </a:rPr>
              <a:t>TOTAL: 2.95 kW</a:t>
            </a:r>
            <a:endParaRPr sz="2400">
              <a:solidFill>
                <a:srgbClr val="F2F2F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11" name="Google Shape;13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725" y="1409100"/>
            <a:ext cx="2180724" cy="218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7"/>
          <p:cNvSpPr txBox="1"/>
          <p:nvPr>
            <p:ph type="title"/>
          </p:nvPr>
        </p:nvSpPr>
        <p:spPr>
          <a:xfrm>
            <a:off x="420750" y="544025"/>
            <a:ext cx="7730700" cy="11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When the lunar gateway is uninhabited</a:t>
            </a:r>
            <a:endParaRPr sz="3200"/>
          </a:p>
        </p:txBody>
      </p:sp>
      <p:sp>
        <p:nvSpPr>
          <p:cNvPr id="1318" name="Google Shape;1318;p57"/>
          <p:cNvSpPr/>
          <p:nvPr/>
        </p:nvSpPr>
        <p:spPr>
          <a:xfrm flipH="1">
            <a:off x="8723951" y="164230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57"/>
          <p:cNvSpPr/>
          <p:nvPr/>
        </p:nvSpPr>
        <p:spPr>
          <a:xfrm>
            <a:off x="8339850" y="480451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0" name="Google Shape;1320;p57"/>
          <p:cNvGrpSpPr/>
          <p:nvPr/>
        </p:nvGrpSpPr>
        <p:grpSpPr>
          <a:xfrm>
            <a:off x="-131425" y="233000"/>
            <a:ext cx="1038050" cy="212025"/>
            <a:chOff x="1950900" y="371875"/>
            <a:chExt cx="1038050" cy="212025"/>
          </a:xfrm>
        </p:grpSpPr>
        <p:sp>
          <p:nvSpPr>
            <p:cNvPr id="1321" name="Google Shape;1321;p57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7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7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7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7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7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7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7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7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7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57"/>
          <p:cNvSpPr/>
          <p:nvPr/>
        </p:nvSpPr>
        <p:spPr>
          <a:xfrm>
            <a:off x="183175" y="435882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57"/>
          <p:cNvSpPr/>
          <p:nvPr/>
        </p:nvSpPr>
        <p:spPr>
          <a:xfrm>
            <a:off x="223450" y="472432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57"/>
          <p:cNvSpPr/>
          <p:nvPr/>
        </p:nvSpPr>
        <p:spPr>
          <a:xfrm>
            <a:off x="578325" y="456702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57"/>
          <p:cNvSpPr txBox="1"/>
          <p:nvPr/>
        </p:nvSpPr>
        <p:spPr>
          <a:xfrm>
            <a:off x="453375" y="1777775"/>
            <a:ext cx="72462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Sora"/>
              <a:buChar char="●"/>
            </a:pPr>
            <a:r>
              <a:rPr lang="en" sz="2400">
                <a:solidFill>
                  <a:srgbClr val="F2F2F2"/>
                </a:solidFill>
                <a:latin typeface="Sora"/>
                <a:ea typeface="Sora"/>
                <a:cs typeface="Sora"/>
                <a:sym typeface="Sora"/>
              </a:rPr>
              <a:t>None of our food needs refrigeration</a:t>
            </a:r>
            <a:endParaRPr sz="2400">
              <a:solidFill>
                <a:srgbClr val="F2F2F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Sora"/>
              <a:buChar char="●"/>
            </a:pPr>
            <a:r>
              <a:rPr lang="en" sz="2400">
                <a:solidFill>
                  <a:srgbClr val="F2F2F2"/>
                </a:solidFill>
                <a:latin typeface="Sora"/>
                <a:ea typeface="Sora"/>
                <a:cs typeface="Sora"/>
                <a:sym typeface="Sora"/>
              </a:rPr>
              <a:t>No power is needed</a:t>
            </a:r>
            <a:endParaRPr sz="2400">
              <a:solidFill>
                <a:srgbClr val="F2F2F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2F2F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space station lights &gt; Off-50%" id="1335" name="Google Shape;13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350" y="2511475"/>
            <a:ext cx="3847476" cy="21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57"/>
          <p:cNvPicPr preferRelativeResize="0"/>
          <p:nvPr/>
        </p:nvPicPr>
        <p:blipFill rotWithShape="1">
          <a:blip r:embed="rId4">
            <a:alphaModFix/>
          </a:blip>
          <a:srcRect b="0" l="49733" r="3098" t="0"/>
          <a:stretch/>
        </p:blipFill>
        <p:spPr>
          <a:xfrm>
            <a:off x="2360449" y="2946600"/>
            <a:ext cx="1374775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8"/>
          <p:cNvSpPr txBox="1"/>
          <p:nvPr>
            <p:ph type="title"/>
          </p:nvPr>
        </p:nvSpPr>
        <p:spPr>
          <a:xfrm>
            <a:off x="2157525" y="539500"/>
            <a:ext cx="47268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343" name="Google Shape;1343;p58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keep this slide for attribution</a:t>
            </a:r>
            <a:endParaRPr sz="12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4" name="Google Shape;1344;p58"/>
          <p:cNvSpPr/>
          <p:nvPr/>
        </p:nvSpPr>
        <p:spPr>
          <a:xfrm>
            <a:off x="7932450" y="671350"/>
            <a:ext cx="840686" cy="840240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5" name="Google Shape;1345;p58"/>
          <p:cNvGrpSpPr/>
          <p:nvPr/>
        </p:nvGrpSpPr>
        <p:grpSpPr>
          <a:xfrm>
            <a:off x="7396650" y="3424563"/>
            <a:ext cx="1351875" cy="570700"/>
            <a:chOff x="400725" y="2422050"/>
            <a:chExt cx="1351875" cy="570700"/>
          </a:xfrm>
        </p:grpSpPr>
        <p:sp>
          <p:nvSpPr>
            <p:cNvPr id="1346" name="Google Shape;1346;p58"/>
            <p:cNvSpPr/>
            <p:nvPr/>
          </p:nvSpPr>
          <p:spPr>
            <a:xfrm>
              <a:off x="400725" y="2422050"/>
              <a:ext cx="80575" cy="80575"/>
            </a:xfrm>
            <a:custGeom>
              <a:rect b="b" l="l" r="r" t="t"/>
              <a:pathLst>
                <a:path extrusionOk="0" fill="none" h="3223" w="3223">
                  <a:moveTo>
                    <a:pt x="1429" y="3223"/>
                  </a:moveTo>
                  <a:lnTo>
                    <a:pt x="1429" y="1764"/>
                  </a:lnTo>
                  <a:lnTo>
                    <a:pt x="1" y="1764"/>
                  </a:lnTo>
                  <a:lnTo>
                    <a:pt x="1" y="1460"/>
                  </a:lnTo>
                  <a:lnTo>
                    <a:pt x="1429" y="1460"/>
                  </a:lnTo>
                  <a:lnTo>
                    <a:pt x="1429" y="1"/>
                  </a:lnTo>
                  <a:lnTo>
                    <a:pt x="1733" y="1"/>
                  </a:lnTo>
                  <a:lnTo>
                    <a:pt x="1733" y="1460"/>
                  </a:lnTo>
                  <a:lnTo>
                    <a:pt x="3223" y="1460"/>
                  </a:lnTo>
                  <a:lnTo>
                    <a:pt x="3223" y="1764"/>
                  </a:lnTo>
                  <a:lnTo>
                    <a:pt x="1733" y="1764"/>
                  </a:lnTo>
                  <a:lnTo>
                    <a:pt x="1733" y="3223"/>
                  </a:lnTo>
                  <a:close/>
                </a:path>
              </a:pathLst>
            </a:custGeom>
            <a:solidFill>
              <a:srgbClr val="FCEE21"/>
            </a:solidFill>
            <a:ln cap="flat" cmpd="sng" w="19000">
              <a:solidFill>
                <a:srgbClr val="FCEE2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8"/>
            <p:cNvSpPr/>
            <p:nvPr/>
          </p:nvSpPr>
          <p:spPr>
            <a:xfrm>
              <a:off x="7100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21"/>
                    <a:pt x="426" y="821"/>
                  </a:cubicBezTo>
                  <a:cubicBezTo>
                    <a:pt x="669" y="821"/>
                    <a:pt x="852" y="639"/>
                    <a:pt x="852" y="426"/>
                  </a:cubicBezTo>
                  <a:cubicBezTo>
                    <a:pt x="852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8240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937225" y="256720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426" y="821"/>
                  </a:cubicBezTo>
                  <a:cubicBezTo>
                    <a:pt x="638" y="821"/>
                    <a:pt x="821" y="63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8"/>
            <p:cNvSpPr/>
            <p:nvPr/>
          </p:nvSpPr>
          <p:spPr>
            <a:xfrm>
              <a:off x="1050450" y="256720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395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395" y="821"/>
                  </a:cubicBezTo>
                  <a:cubicBezTo>
                    <a:pt x="638" y="821"/>
                    <a:pt x="821" y="639"/>
                    <a:pt x="821" y="426"/>
                  </a:cubicBezTo>
                  <a:cubicBezTo>
                    <a:pt x="821" y="183"/>
                    <a:pt x="638" y="0"/>
                    <a:pt x="395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8"/>
            <p:cNvSpPr/>
            <p:nvPr/>
          </p:nvSpPr>
          <p:spPr>
            <a:xfrm>
              <a:off x="1164425" y="256720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8"/>
            <p:cNvSpPr/>
            <p:nvPr/>
          </p:nvSpPr>
          <p:spPr>
            <a:xfrm>
              <a:off x="1276875" y="2567200"/>
              <a:ext cx="21325" cy="20550"/>
            </a:xfrm>
            <a:custGeom>
              <a:rect b="b" l="l" r="r" t="t"/>
              <a:pathLst>
                <a:path extrusionOk="0" h="822" w="853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8"/>
            <p:cNvSpPr/>
            <p:nvPr/>
          </p:nvSpPr>
          <p:spPr>
            <a:xfrm>
              <a:off x="1390875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213" y="0"/>
                    <a:pt x="0" y="183"/>
                    <a:pt x="0" y="426"/>
                  </a:cubicBezTo>
                  <a:cubicBezTo>
                    <a:pt x="0" y="639"/>
                    <a:pt x="213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8"/>
            <p:cNvSpPr/>
            <p:nvPr/>
          </p:nvSpPr>
          <p:spPr>
            <a:xfrm>
              <a:off x="15041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8"/>
            <p:cNvSpPr/>
            <p:nvPr/>
          </p:nvSpPr>
          <p:spPr>
            <a:xfrm>
              <a:off x="1617325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426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8"/>
            <p:cNvSpPr/>
            <p:nvPr/>
          </p:nvSpPr>
          <p:spPr>
            <a:xfrm>
              <a:off x="17313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21"/>
                    <a:pt x="426" y="821"/>
                  </a:cubicBezTo>
                  <a:cubicBezTo>
                    <a:pt x="639" y="821"/>
                    <a:pt x="852" y="639"/>
                    <a:pt x="852" y="426"/>
                  </a:cubicBezTo>
                  <a:cubicBezTo>
                    <a:pt x="852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8"/>
            <p:cNvSpPr/>
            <p:nvPr/>
          </p:nvSpPr>
          <p:spPr>
            <a:xfrm>
              <a:off x="561075" y="270170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8" y="851"/>
                    <a:pt x="821" y="66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8"/>
            <p:cNvSpPr/>
            <p:nvPr/>
          </p:nvSpPr>
          <p:spPr>
            <a:xfrm>
              <a:off x="6750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8"/>
            <p:cNvSpPr/>
            <p:nvPr/>
          </p:nvSpPr>
          <p:spPr>
            <a:xfrm>
              <a:off x="788275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8"/>
            <p:cNvSpPr/>
            <p:nvPr/>
          </p:nvSpPr>
          <p:spPr>
            <a:xfrm>
              <a:off x="9022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2" y="669"/>
                    <a:pt x="822" y="426"/>
                  </a:cubicBezTo>
                  <a:cubicBezTo>
                    <a:pt x="822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8"/>
            <p:cNvSpPr/>
            <p:nvPr/>
          </p:nvSpPr>
          <p:spPr>
            <a:xfrm>
              <a:off x="1015475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8"/>
            <p:cNvSpPr/>
            <p:nvPr/>
          </p:nvSpPr>
          <p:spPr>
            <a:xfrm>
              <a:off x="1127950" y="27017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1241925" y="27017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69" y="851"/>
                    <a:pt x="852" y="669"/>
                    <a:pt x="852" y="426"/>
                  </a:cubicBezTo>
                  <a:cubicBezTo>
                    <a:pt x="852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13551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1469150" y="270170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69"/>
                    <a:pt x="182" y="851"/>
                    <a:pt x="426" y="851"/>
                  </a:cubicBezTo>
                  <a:cubicBezTo>
                    <a:pt x="638" y="851"/>
                    <a:pt x="821" y="66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15823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7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7" y="851"/>
                  </a:cubicBezTo>
                  <a:cubicBezTo>
                    <a:pt x="639" y="851"/>
                    <a:pt x="822" y="669"/>
                    <a:pt x="822" y="426"/>
                  </a:cubicBezTo>
                  <a:cubicBezTo>
                    <a:pt x="822" y="183"/>
                    <a:pt x="639" y="0"/>
                    <a:pt x="427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7100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69" y="822"/>
                    <a:pt x="852" y="639"/>
                    <a:pt x="852" y="396"/>
                  </a:cubicBezTo>
                  <a:cubicBezTo>
                    <a:pt x="85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8240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937225" y="283695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426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426" y="822"/>
                  </a:cubicBezTo>
                  <a:cubicBezTo>
                    <a:pt x="638" y="822"/>
                    <a:pt x="821" y="639"/>
                    <a:pt x="821" y="39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1050450" y="283695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395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395" y="822"/>
                  </a:cubicBezTo>
                  <a:cubicBezTo>
                    <a:pt x="638" y="822"/>
                    <a:pt x="821" y="639"/>
                    <a:pt x="821" y="396"/>
                  </a:cubicBezTo>
                  <a:cubicBezTo>
                    <a:pt x="821" y="183"/>
                    <a:pt x="638" y="1"/>
                    <a:pt x="395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1164425" y="28369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39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8"/>
            <p:cNvSpPr/>
            <p:nvPr/>
          </p:nvSpPr>
          <p:spPr>
            <a:xfrm>
              <a:off x="1276875" y="2836950"/>
              <a:ext cx="21325" cy="20550"/>
            </a:xfrm>
            <a:custGeom>
              <a:rect b="b" l="l" r="r" t="t"/>
              <a:pathLst>
                <a:path extrusionOk="0" h="822" w="853">
                  <a:moveTo>
                    <a:pt x="426" y="1"/>
                  </a:moveTo>
                  <a:cubicBezTo>
                    <a:pt x="214" y="1"/>
                    <a:pt x="1" y="183"/>
                    <a:pt x="1" y="396"/>
                  </a:cubicBezTo>
                  <a:cubicBezTo>
                    <a:pt x="1" y="639"/>
                    <a:pt x="214" y="822"/>
                    <a:pt x="426" y="822"/>
                  </a:cubicBezTo>
                  <a:cubicBezTo>
                    <a:pt x="670" y="822"/>
                    <a:pt x="852" y="639"/>
                    <a:pt x="852" y="396"/>
                  </a:cubicBezTo>
                  <a:cubicBezTo>
                    <a:pt x="852" y="183"/>
                    <a:pt x="670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8"/>
            <p:cNvSpPr/>
            <p:nvPr/>
          </p:nvSpPr>
          <p:spPr>
            <a:xfrm>
              <a:off x="1390875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213" y="1"/>
                    <a:pt x="0" y="183"/>
                    <a:pt x="0" y="396"/>
                  </a:cubicBezTo>
                  <a:cubicBezTo>
                    <a:pt x="0" y="639"/>
                    <a:pt x="213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8"/>
            <p:cNvSpPr/>
            <p:nvPr/>
          </p:nvSpPr>
          <p:spPr>
            <a:xfrm>
              <a:off x="15041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8"/>
            <p:cNvSpPr/>
            <p:nvPr/>
          </p:nvSpPr>
          <p:spPr>
            <a:xfrm>
              <a:off x="1617325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51" y="639"/>
                    <a:pt x="851" y="39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8"/>
            <p:cNvSpPr/>
            <p:nvPr/>
          </p:nvSpPr>
          <p:spPr>
            <a:xfrm>
              <a:off x="17313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396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8"/>
            <p:cNvSpPr/>
            <p:nvPr/>
          </p:nvSpPr>
          <p:spPr>
            <a:xfrm>
              <a:off x="561075" y="297145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38" y="852"/>
                    <a:pt x="821" y="670"/>
                    <a:pt x="821" y="42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8"/>
            <p:cNvSpPr/>
            <p:nvPr/>
          </p:nvSpPr>
          <p:spPr>
            <a:xfrm>
              <a:off x="6750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788275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8"/>
            <p:cNvSpPr/>
            <p:nvPr/>
          </p:nvSpPr>
          <p:spPr>
            <a:xfrm>
              <a:off x="9022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2" y="670"/>
                    <a:pt x="822" y="426"/>
                  </a:cubicBezTo>
                  <a:cubicBezTo>
                    <a:pt x="82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8"/>
            <p:cNvSpPr/>
            <p:nvPr/>
          </p:nvSpPr>
          <p:spPr>
            <a:xfrm>
              <a:off x="1015475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39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1127950" y="29714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69" y="852"/>
                    <a:pt x="851" y="670"/>
                    <a:pt x="851" y="42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1241925" y="29714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69" y="852"/>
                    <a:pt x="852" y="670"/>
                    <a:pt x="852" y="426"/>
                  </a:cubicBezTo>
                  <a:cubicBezTo>
                    <a:pt x="85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13551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8"/>
            <p:cNvSpPr/>
            <p:nvPr/>
          </p:nvSpPr>
          <p:spPr>
            <a:xfrm>
              <a:off x="1469150" y="297145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1"/>
                  </a:moveTo>
                  <a:cubicBezTo>
                    <a:pt x="182" y="1"/>
                    <a:pt x="0" y="183"/>
                    <a:pt x="0" y="426"/>
                  </a:cubicBezTo>
                  <a:cubicBezTo>
                    <a:pt x="0" y="670"/>
                    <a:pt x="182" y="852"/>
                    <a:pt x="426" y="852"/>
                  </a:cubicBezTo>
                  <a:cubicBezTo>
                    <a:pt x="638" y="852"/>
                    <a:pt x="821" y="670"/>
                    <a:pt x="821" y="42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8"/>
            <p:cNvSpPr/>
            <p:nvPr/>
          </p:nvSpPr>
          <p:spPr>
            <a:xfrm>
              <a:off x="15823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7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7" y="852"/>
                  </a:cubicBezTo>
                  <a:cubicBezTo>
                    <a:pt x="639" y="852"/>
                    <a:pt x="822" y="670"/>
                    <a:pt x="822" y="426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58"/>
          <p:cNvSpPr/>
          <p:nvPr/>
        </p:nvSpPr>
        <p:spPr>
          <a:xfrm>
            <a:off x="7500200" y="4671838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58"/>
          <p:cNvGrpSpPr/>
          <p:nvPr/>
        </p:nvGrpSpPr>
        <p:grpSpPr>
          <a:xfrm>
            <a:off x="358425" y="409675"/>
            <a:ext cx="1038050" cy="212025"/>
            <a:chOff x="1950900" y="371875"/>
            <a:chExt cx="1038050" cy="212025"/>
          </a:xfrm>
        </p:grpSpPr>
        <p:sp>
          <p:nvSpPr>
            <p:cNvPr id="1389" name="Google Shape;1389;p58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8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8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8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8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8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8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8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58"/>
          <p:cNvSpPr/>
          <p:nvPr/>
        </p:nvSpPr>
        <p:spPr>
          <a:xfrm>
            <a:off x="8743700" y="1597554"/>
            <a:ext cx="280862" cy="280713"/>
          </a:xfrm>
          <a:custGeom>
            <a:rect b="b" l="l" r="r" t="t"/>
            <a:pathLst>
              <a:path extrusionOk="0" h="58421" w="58452">
                <a:moveTo>
                  <a:pt x="29242" y="0"/>
                </a:moveTo>
                <a:cubicBezTo>
                  <a:pt x="13101" y="0"/>
                  <a:pt x="1" y="13070"/>
                  <a:pt x="1" y="29210"/>
                </a:cubicBezTo>
                <a:cubicBezTo>
                  <a:pt x="1" y="45350"/>
                  <a:pt x="13101" y="58421"/>
                  <a:pt x="29242" y="58421"/>
                </a:cubicBezTo>
                <a:cubicBezTo>
                  <a:pt x="45382" y="58421"/>
                  <a:pt x="58452" y="45350"/>
                  <a:pt x="58452" y="29210"/>
                </a:cubicBezTo>
                <a:cubicBezTo>
                  <a:pt x="58452" y="13070"/>
                  <a:pt x="45382" y="0"/>
                  <a:pt x="29242" y="0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58"/>
          <p:cNvSpPr/>
          <p:nvPr/>
        </p:nvSpPr>
        <p:spPr>
          <a:xfrm>
            <a:off x="141838" y="4309625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58"/>
          <p:cNvSpPr/>
          <p:nvPr/>
        </p:nvSpPr>
        <p:spPr>
          <a:xfrm>
            <a:off x="239113" y="3518575"/>
            <a:ext cx="80575" cy="80575"/>
          </a:xfrm>
          <a:custGeom>
            <a:rect b="b" l="l" r="r" t="t"/>
            <a:pathLst>
              <a:path extrusionOk="0" fill="none" h="3223" w="3223">
                <a:moveTo>
                  <a:pt x="1429" y="3222"/>
                </a:moveTo>
                <a:lnTo>
                  <a:pt x="1429" y="1794"/>
                </a:lnTo>
                <a:lnTo>
                  <a:pt x="0" y="1794"/>
                </a:lnTo>
                <a:lnTo>
                  <a:pt x="0" y="1490"/>
                </a:lnTo>
                <a:lnTo>
                  <a:pt x="1429" y="1490"/>
                </a:lnTo>
                <a:lnTo>
                  <a:pt x="1429" y="0"/>
                </a:lnTo>
                <a:lnTo>
                  <a:pt x="1763" y="0"/>
                </a:lnTo>
                <a:lnTo>
                  <a:pt x="1763" y="1490"/>
                </a:lnTo>
                <a:lnTo>
                  <a:pt x="3222" y="1490"/>
                </a:lnTo>
                <a:lnTo>
                  <a:pt x="3222" y="1794"/>
                </a:lnTo>
                <a:lnTo>
                  <a:pt x="1763" y="1794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58"/>
          <p:cNvSpPr/>
          <p:nvPr/>
        </p:nvSpPr>
        <p:spPr>
          <a:xfrm>
            <a:off x="279388" y="3884075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rgbClr val="FCEE21"/>
          </a:solidFill>
          <a:ln cap="flat" cmpd="sng" w="381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58"/>
          <p:cNvSpPr/>
          <p:nvPr/>
        </p:nvSpPr>
        <p:spPr>
          <a:xfrm>
            <a:off x="634263" y="3726775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noFill/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58"/>
          <p:cNvSpPr/>
          <p:nvPr/>
        </p:nvSpPr>
        <p:spPr>
          <a:xfrm>
            <a:off x="1540263" y="840350"/>
            <a:ext cx="5712600" cy="3796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58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latin typeface="Sora SemiBold"/>
                <a:ea typeface="Sora SemiBold"/>
                <a:cs typeface="Sora SemiBold"/>
                <a:sym typeface="Sora SemiBold"/>
              </a:rPr>
              <a:t>Thank you!</a:t>
            </a:r>
            <a:endParaRPr sz="7000">
              <a:solidFill>
                <a:schemeClr val="lt2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406" name="Google Shape;140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/>
          <p:nvPr/>
        </p:nvSpPr>
        <p:spPr>
          <a:xfrm>
            <a:off x="342500" y="406500"/>
            <a:ext cx="684675" cy="133000"/>
          </a:xfrm>
          <a:custGeom>
            <a:rect b="b" l="l" r="r" t="t"/>
            <a:pathLst>
              <a:path extrusionOk="0" fill="none" h="5320" w="27387">
                <a:moveTo>
                  <a:pt x="0" y="0"/>
                </a:moveTo>
                <a:cubicBezTo>
                  <a:pt x="1976" y="0"/>
                  <a:pt x="1976" y="5320"/>
                  <a:pt x="3921" y="5320"/>
                </a:cubicBezTo>
                <a:cubicBezTo>
                  <a:pt x="5897" y="5320"/>
                  <a:pt x="5897" y="0"/>
                  <a:pt x="7812" y="0"/>
                </a:cubicBezTo>
                <a:cubicBezTo>
                  <a:pt x="9787" y="0"/>
                  <a:pt x="9787" y="5320"/>
                  <a:pt x="11733" y="5320"/>
                </a:cubicBezTo>
                <a:cubicBezTo>
                  <a:pt x="13709" y="5320"/>
                  <a:pt x="13709" y="0"/>
                  <a:pt x="15654" y="0"/>
                </a:cubicBezTo>
                <a:cubicBezTo>
                  <a:pt x="17630" y="0"/>
                  <a:pt x="17630" y="5320"/>
                  <a:pt x="19575" y="5320"/>
                </a:cubicBezTo>
                <a:cubicBezTo>
                  <a:pt x="21551" y="5320"/>
                  <a:pt x="21551" y="0"/>
                  <a:pt x="23466" y="0"/>
                </a:cubicBezTo>
                <a:cubicBezTo>
                  <a:pt x="25441" y="0"/>
                  <a:pt x="25441" y="5320"/>
                  <a:pt x="27387" y="532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2"/>
          <p:cNvSpPr/>
          <p:nvPr/>
        </p:nvSpPr>
        <p:spPr>
          <a:xfrm>
            <a:off x="-144650" y="3645700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1"/>
                </a:moveTo>
                <a:cubicBezTo>
                  <a:pt x="1976" y="1"/>
                  <a:pt x="1976" y="4560"/>
                  <a:pt x="3922" y="4560"/>
                </a:cubicBezTo>
                <a:cubicBezTo>
                  <a:pt x="5897" y="4560"/>
                  <a:pt x="5897" y="1"/>
                  <a:pt x="7843" y="1"/>
                </a:cubicBezTo>
                <a:cubicBezTo>
                  <a:pt x="9818" y="1"/>
                  <a:pt x="9818" y="4560"/>
                  <a:pt x="11733" y="4560"/>
                </a:cubicBezTo>
                <a:cubicBezTo>
                  <a:pt x="13709" y="4560"/>
                  <a:pt x="13709" y="1"/>
                  <a:pt x="15654" y="1"/>
                </a:cubicBezTo>
                <a:cubicBezTo>
                  <a:pt x="17630" y="1"/>
                  <a:pt x="17630" y="4560"/>
                  <a:pt x="19575" y="4560"/>
                </a:cubicBezTo>
                <a:cubicBezTo>
                  <a:pt x="21551" y="4560"/>
                  <a:pt x="21551" y="1"/>
                  <a:pt x="23497" y="1"/>
                </a:cubicBezTo>
                <a:cubicBezTo>
                  <a:pt x="25472" y="1"/>
                  <a:pt x="25472" y="4560"/>
                  <a:pt x="27387" y="456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2"/>
          <p:cNvSpPr/>
          <p:nvPr/>
        </p:nvSpPr>
        <p:spPr>
          <a:xfrm>
            <a:off x="1257400" y="211600"/>
            <a:ext cx="133000" cy="133000"/>
          </a:xfrm>
          <a:custGeom>
            <a:rect b="b" l="l" r="r" t="t"/>
            <a:pathLst>
              <a:path extrusionOk="0" h="5320" w="5320">
                <a:moveTo>
                  <a:pt x="943" y="1"/>
                </a:moveTo>
                <a:lnTo>
                  <a:pt x="1" y="913"/>
                </a:lnTo>
                <a:lnTo>
                  <a:pt x="1733" y="2675"/>
                </a:lnTo>
                <a:lnTo>
                  <a:pt x="1" y="4378"/>
                </a:lnTo>
                <a:lnTo>
                  <a:pt x="943" y="5320"/>
                </a:lnTo>
                <a:lnTo>
                  <a:pt x="2645" y="3587"/>
                </a:lnTo>
                <a:lnTo>
                  <a:pt x="4408" y="5320"/>
                </a:lnTo>
                <a:lnTo>
                  <a:pt x="5320" y="4378"/>
                </a:lnTo>
                <a:lnTo>
                  <a:pt x="3557" y="2675"/>
                </a:lnTo>
                <a:lnTo>
                  <a:pt x="5320" y="913"/>
                </a:lnTo>
                <a:lnTo>
                  <a:pt x="4408" y="1"/>
                </a:lnTo>
                <a:lnTo>
                  <a:pt x="2645" y="1764"/>
                </a:lnTo>
                <a:lnTo>
                  <a:pt x="943" y="1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2"/>
          <p:cNvSpPr/>
          <p:nvPr/>
        </p:nvSpPr>
        <p:spPr>
          <a:xfrm>
            <a:off x="1355825" y="776288"/>
            <a:ext cx="81325" cy="80575"/>
          </a:xfrm>
          <a:custGeom>
            <a:rect b="b" l="l" r="r" t="t"/>
            <a:pathLst>
              <a:path extrusionOk="0" fill="none" h="3223" w="3253">
                <a:moveTo>
                  <a:pt x="1459" y="3222"/>
                </a:moveTo>
                <a:lnTo>
                  <a:pt x="1459" y="1763"/>
                </a:lnTo>
                <a:lnTo>
                  <a:pt x="0" y="1763"/>
                </a:lnTo>
                <a:lnTo>
                  <a:pt x="0" y="1429"/>
                </a:lnTo>
                <a:lnTo>
                  <a:pt x="1459" y="1429"/>
                </a:lnTo>
                <a:lnTo>
                  <a:pt x="1459" y="0"/>
                </a:lnTo>
                <a:lnTo>
                  <a:pt x="1763" y="0"/>
                </a:lnTo>
                <a:lnTo>
                  <a:pt x="1763" y="1429"/>
                </a:lnTo>
                <a:lnTo>
                  <a:pt x="3253" y="1429"/>
                </a:lnTo>
                <a:lnTo>
                  <a:pt x="3253" y="1763"/>
                </a:lnTo>
                <a:lnTo>
                  <a:pt x="1763" y="1763"/>
                </a:lnTo>
                <a:lnTo>
                  <a:pt x="1763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2"/>
          <p:cNvSpPr/>
          <p:nvPr/>
        </p:nvSpPr>
        <p:spPr>
          <a:xfrm>
            <a:off x="8628725" y="4809100"/>
            <a:ext cx="81325" cy="80575"/>
          </a:xfrm>
          <a:custGeom>
            <a:rect b="b" l="l" r="r" t="t"/>
            <a:pathLst>
              <a:path extrusionOk="0" fill="none" h="3223" w="3253">
                <a:moveTo>
                  <a:pt x="1490" y="3222"/>
                </a:moveTo>
                <a:lnTo>
                  <a:pt x="1490" y="1794"/>
                </a:lnTo>
                <a:lnTo>
                  <a:pt x="0" y="1794"/>
                </a:lnTo>
                <a:lnTo>
                  <a:pt x="0" y="1429"/>
                </a:lnTo>
                <a:lnTo>
                  <a:pt x="1490" y="1429"/>
                </a:lnTo>
                <a:lnTo>
                  <a:pt x="1490" y="0"/>
                </a:lnTo>
                <a:lnTo>
                  <a:pt x="1794" y="0"/>
                </a:lnTo>
                <a:lnTo>
                  <a:pt x="1794" y="1429"/>
                </a:lnTo>
                <a:lnTo>
                  <a:pt x="3253" y="1429"/>
                </a:lnTo>
                <a:lnTo>
                  <a:pt x="3253" y="1794"/>
                </a:lnTo>
                <a:lnTo>
                  <a:pt x="1794" y="1794"/>
                </a:lnTo>
                <a:lnTo>
                  <a:pt x="1794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2"/>
          <p:cNvSpPr/>
          <p:nvPr/>
        </p:nvSpPr>
        <p:spPr>
          <a:xfrm>
            <a:off x="8195575" y="3759700"/>
            <a:ext cx="132250" cy="133000"/>
          </a:xfrm>
          <a:custGeom>
            <a:rect b="b" l="l" r="r" t="t"/>
            <a:pathLst>
              <a:path extrusionOk="0" h="5320" w="5290">
                <a:moveTo>
                  <a:pt x="913" y="0"/>
                </a:moveTo>
                <a:lnTo>
                  <a:pt x="1" y="912"/>
                </a:lnTo>
                <a:lnTo>
                  <a:pt x="1733" y="2644"/>
                </a:lnTo>
                <a:lnTo>
                  <a:pt x="1" y="4347"/>
                </a:lnTo>
                <a:lnTo>
                  <a:pt x="913" y="5319"/>
                </a:lnTo>
                <a:lnTo>
                  <a:pt x="2645" y="3556"/>
                </a:lnTo>
                <a:lnTo>
                  <a:pt x="4378" y="5319"/>
                </a:lnTo>
                <a:lnTo>
                  <a:pt x="5290" y="4347"/>
                </a:lnTo>
                <a:lnTo>
                  <a:pt x="3588" y="2644"/>
                </a:lnTo>
                <a:lnTo>
                  <a:pt x="5290" y="912"/>
                </a:lnTo>
                <a:lnTo>
                  <a:pt x="4378" y="0"/>
                </a:lnTo>
                <a:lnTo>
                  <a:pt x="2645" y="1702"/>
                </a:lnTo>
                <a:lnTo>
                  <a:pt x="913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2"/>
          <p:cNvSpPr/>
          <p:nvPr/>
        </p:nvSpPr>
        <p:spPr>
          <a:xfrm>
            <a:off x="359850" y="4092700"/>
            <a:ext cx="706725" cy="611725"/>
          </a:xfrm>
          <a:custGeom>
            <a:rect b="b" l="l" r="r" t="t"/>
            <a:pathLst>
              <a:path extrusionOk="0" h="24469" w="28269">
                <a:moveTo>
                  <a:pt x="14134" y="0"/>
                </a:moveTo>
                <a:lnTo>
                  <a:pt x="0" y="24469"/>
                </a:lnTo>
                <a:lnTo>
                  <a:pt x="28268" y="24469"/>
                </a:lnTo>
                <a:lnTo>
                  <a:pt x="14134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2"/>
          <p:cNvSpPr/>
          <p:nvPr/>
        </p:nvSpPr>
        <p:spPr>
          <a:xfrm>
            <a:off x="8020800" y="3984625"/>
            <a:ext cx="819950" cy="946075"/>
          </a:xfrm>
          <a:custGeom>
            <a:rect b="b" l="l" r="r" t="t"/>
            <a:pathLst>
              <a:path extrusionOk="0" h="37843" w="32798">
                <a:moveTo>
                  <a:pt x="1" y="0"/>
                </a:moveTo>
                <a:lnTo>
                  <a:pt x="1" y="37843"/>
                </a:lnTo>
                <a:lnTo>
                  <a:pt x="32798" y="18906"/>
                </a:lnTo>
                <a:lnTo>
                  <a:pt x="1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1066600" y="4889675"/>
            <a:ext cx="1236375" cy="215075"/>
            <a:chOff x="-912850" y="3743750"/>
            <a:chExt cx="1236375" cy="215075"/>
          </a:xfrm>
        </p:grpSpPr>
        <p:sp>
          <p:nvSpPr>
            <p:cNvPr id="606" name="Google Shape;606;p32"/>
            <p:cNvSpPr/>
            <p:nvPr/>
          </p:nvSpPr>
          <p:spPr>
            <a:xfrm>
              <a:off x="-912850" y="3743750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59" y="0"/>
                  </a:moveTo>
                  <a:lnTo>
                    <a:pt x="0" y="7903"/>
                  </a:lnTo>
                  <a:lnTo>
                    <a:pt x="699" y="7934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-814075" y="3744500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59" y="1"/>
                  </a:moveTo>
                  <a:lnTo>
                    <a:pt x="1" y="7964"/>
                  </a:lnTo>
                  <a:lnTo>
                    <a:pt x="700" y="7964"/>
                  </a:lnTo>
                  <a:lnTo>
                    <a:pt x="5989" y="61"/>
                  </a:lnTo>
                  <a:lnTo>
                    <a:pt x="5259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-715275" y="3746775"/>
              <a:ext cx="149725" cy="198375"/>
            </a:xfrm>
            <a:custGeom>
              <a:rect b="b" l="l" r="r" t="t"/>
              <a:pathLst>
                <a:path extrusionOk="0" h="7935" w="5989">
                  <a:moveTo>
                    <a:pt x="5259" y="1"/>
                  </a:moveTo>
                  <a:lnTo>
                    <a:pt x="0" y="7904"/>
                  </a:lnTo>
                  <a:lnTo>
                    <a:pt x="699" y="7934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-617250" y="3747550"/>
              <a:ext cx="150475" cy="198350"/>
            </a:xfrm>
            <a:custGeom>
              <a:rect b="b" l="l" r="r" t="t"/>
              <a:pathLst>
                <a:path extrusionOk="0" h="7934" w="6019">
                  <a:moveTo>
                    <a:pt x="5289" y="0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6019" y="31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-517700" y="3749825"/>
              <a:ext cx="149700" cy="198350"/>
            </a:xfrm>
            <a:custGeom>
              <a:rect b="b" l="l" r="r" t="t"/>
              <a:pathLst>
                <a:path extrusionOk="0" h="7934" w="5988">
                  <a:moveTo>
                    <a:pt x="5259" y="0"/>
                  </a:moveTo>
                  <a:lnTo>
                    <a:pt x="0" y="7934"/>
                  </a:lnTo>
                  <a:lnTo>
                    <a:pt x="699" y="7934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-418925" y="3751350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59" y="0"/>
                  </a:moveTo>
                  <a:lnTo>
                    <a:pt x="0" y="7903"/>
                  </a:lnTo>
                  <a:lnTo>
                    <a:pt x="700" y="7934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-320150" y="3752100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59" y="1"/>
                  </a:moveTo>
                  <a:lnTo>
                    <a:pt x="1" y="7964"/>
                  </a:lnTo>
                  <a:lnTo>
                    <a:pt x="700" y="7964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-221350" y="3754375"/>
              <a:ext cx="149725" cy="198375"/>
            </a:xfrm>
            <a:custGeom>
              <a:rect b="b" l="l" r="r" t="t"/>
              <a:pathLst>
                <a:path extrusionOk="0" h="7935" w="5989">
                  <a:moveTo>
                    <a:pt x="5259" y="1"/>
                  </a:moveTo>
                  <a:lnTo>
                    <a:pt x="0" y="7904"/>
                  </a:lnTo>
                  <a:lnTo>
                    <a:pt x="699" y="7934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-123325" y="3755150"/>
              <a:ext cx="150475" cy="198350"/>
            </a:xfrm>
            <a:custGeom>
              <a:rect b="b" l="l" r="r" t="t"/>
              <a:pathLst>
                <a:path extrusionOk="0" h="7934" w="6019">
                  <a:moveTo>
                    <a:pt x="5289" y="0"/>
                  </a:moveTo>
                  <a:lnTo>
                    <a:pt x="0" y="7933"/>
                  </a:lnTo>
                  <a:lnTo>
                    <a:pt x="730" y="7933"/>
                  </a:lnTo>
                  <a:lnTo>
                    <a:pt x="6019" y="31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-23775" y="37574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59" y="0"/>
                  </a:moveTo>
                  <a:lnTo>
                    <a:pt x="0" y="7934"/>
                  </a:lnTo>
                  <a:lnTo>
                    <a:pt x="699" y="7934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72363" y="3757800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59" y="0"/>
                  </a:moveTo>
                  <a:lnTo>
                    <a:pt x="1" y="7903"/>
                  </a:lnTo>
                  <a:lnTo>
                    <a:pt x="700" y="790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73800" y="3759700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59" y="1"/>
                  </a:moveTo>
                  <a:lnTo>
                    <a:pt x="0" y="7964"/>
                  </a:lnTo>
                  <a:lnTo>
                    <a:pt x="699" y="7964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32"/>
          <p:cNvSpPr/>
          <p:nvPr/>
        </p:nvSpPr>
        <p:spPr>
          <a:xfrm>
            <a:off x="7846025" y="529988"/>
            <a:ext cx="831350" cy="19025"/>
          </a:xfrm>
          <a:custGeom>
            <a:rect b="b" l="l" r="r" t="t"/>
            <a:pathLst>
              <a:path extrusionOk="0" h="761" w="33254">
                <a:moveTo>
                  <a:pt x="365" y="0"/>
                </a:moveTo>
                <a:cubicBezTo>
                  <a:pt x="153" y="0"/>
                  <a:pt x="1" y="152"/>
                  <a:pt x="1" y="365"/>
                </a:cubicBezTo>
                <a:cubicBezTo>
                  <a:pt x="1" y="608"/>
                  <a:pt x="153" y="760"/>
                  <a:pt x="365" y="760"/>
                </a:cubicBezTo>
                <a:lnTo>
                  <a:pt x="32858" y="760"/>
                </a:lnTo>
                <a:cubicBezTo>
                  <a:pt x="33041" y="760"/>
                  <a:pt x="33254" y="608"/>
                  <a:pt x="33254" y="365"/>
                </a:cubicBezTo>
                <a:cubicBezTo>
                  <a:pt x="33254" y="152"/>
                  <a:pt x="33102" y="0"/>
                  <a:pt x="32858" y="0"/>
                </a:cubicBez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2"/>
          <p:cNvSpPr/>
          <p:nvPr/>
        </p:nvSpPr>
        <p:spPr>
          <a:xfrm>
            <a:off x="791575" y="823400"/>
            <a:ext cx="117800" cy="117800"/>
          </a:xfrm>
          <a:custGeom>
            <a:rect b="b" l="l" r="r" t="t"/>
            <a:pathLst>
              <a:path extrusionOk="0" h="4712" w="4712">
                <a:moveTo>
                  <a:pt x="2341" y="0"/>
                </a:moveTo>
                <a:cubicBezTo>
                  <a:pt x="1064" y="0"/>
                  <a:pt x="1" y="1064"/>
                  <a:pt x="1" y="2341"/>
                </a:cubicBezTo>
                <a:cubicBezTo>
                  <a:pt x="1" y="3648"/>
                  <a:pt x="1064" y="4712"/>
                  <a:pt x="2341" y="4712"/>
                </a:cubicBezTo>
                <a:cubicBezTo>
                  <a:pt x="3648" y="4712"/>
                  <a:pt x="4712" y="3648"/>
                  <a:pt x="4712" y="2341"/>
                </a:cubicBezTo>
                <a:cubicBezTo>
                  <a:pt x="4712" y="1064"/>
                  <a:pt x="3648" y="0"/>
                  <a:pt x="2341" y="0"/>
                </a:cubicBez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375" y="1939889"/>
            <a:ext cx="6249400" cy="316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212" y="1219200"/>
            <a:ext cx="2080550" cy="20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2"/>
          <p:cNvPicPr preferRelativeResize="0"/>
          <p:nvPr/>
        </p:nvPicPr>
        <p:blipFill rotWithShape="1">
          <a:blip r:embed="rId6">
            <a:alphaModFix/>
          </a:blip>
          <a:srcRect b="6181" l="0" r="3984" t="2909"/>
          <a:stretch/>
        </p:blipFill>
        <p:spPr>
          <a:xfrm>
            <a:off x="6589475" y="762000"/>
            <a:ext cx="2197404" cy="20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8363" y="0"/>
            <a:ext cx="4161101" cy="20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3"/>
          <p:cNvSpPr/>
          <p:nvPr/>
        </p:nvSpPr>
        <p:spPr>
          <a:xfrm>
            <a:off x="287150" y="4462375"/>
            <a:ext cx="133000" cy="133000"/>
          </a:xfrm>
          <a:custGeom>
            <a:rect b="b" l="l" r="r" t="t"/>
            <a:pathLst>
              <a:path extrusionOk="0" h="5320" w="5320">
                <a:moveTo>
                  <a:pt x="943" y="1"/>
                </a:moveTo>
                <a:lnTo>
                  <a:pt x="1" y="913"/>
                </a:lnTo>
                <a:lnTo>
                  <a:pt x="1733" y="2675"/>
                </a:lnTo>
                <a:lnTo>
                  <a:pt x="1" y="4378"/>
                </a:lnTo>
                <a:lnTo>
                  <a:pt x="943" y="5320"/>
                </a:lnTo>
                <a:lnTo>
                  <a:pt x="2645" y="3587"/>
                </a:lnTo>
                <a:lnTo>
                  <a:pt x="4408" y="5320"/>
                </a:lnTo>
                <a:lnTo>
                  <a:pt x="5320" y="4378"/>
                </a:lnTo>
                <a:lnTo>
                  <a:pt x="3557" y="2675"/>
                </a:lnTo>
                <a:lnTo>
                  <a:pt x="5320" y="913"/>
                </a:lnTo>
                <a:lnTo>
                  <a:pt x="4408" y="1"/>
                </a:lnTo>
                <a:lnTo>
                  <a:pt x="2645" y="1764"/>
                </a:lnTo>
                <a:lnTo>
                  <a:pt x="943" y="1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3"/>
          <p:cNvSpPr/>
          <p:nvPr/>
        </p:nvSpPr>
        <p:spPr>
          <a:xfrm>
            <a:off x="8602813" y="4770900"/>
            <a:ext cx="81325" cy="80575"/>
          </a:xfrm>
          <a:custGeom>
            <a:rect b="b" l="l" r="r" t="t"/>
            <a:pathLst>
              <a:path extrusionOk="0" fill="none" h="3223" w="3253">
                <a:moveTo>
                  <a:pt x="1490" y="3222"/>
                </a:moveTo>
                <a:lnTo>
                  <a:pt x="1490" y="1794"/>
                </a:lnTo>
                <a:lnTo>
                  <a:pt x="0" y="1794"/>
                </a:lnTo>
                <a:lnTo>
                  <a:pt x="0" y="1429"/>
                </a:lnTo>
                <a:lnTo>
                  <a:pt x="1490" y="1429"/>
                </a:lnTo>
                <a:lnTo>
                  <a:pt x="1490" y="0"/>
                </a:lnTo>
                <a:lnTo>
                  <a:pt x="1794" y="0"/>
                </a:lnTo>
                <a:lnTo>
                  <a:pt x="1794" y="1429"/>
                </a:lnTo>
                <a:lnTo>
                  <a:pt x="3253" y="1429"/>
                </a:lnTo>
                <a:lnTo>
                  <a:pt x="3253" y="1794"/>
                </a:lnTo>
                <a:lnTo>
                  <a:pt x="1794" y="1794"/>
                </a:lnTo>
                <a:lnTo>
                  <a:pt x="1794" y="3222"/>
                </a:lnTo>
                <a:close/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3"/>
          <p:cNvSpPr/>
          <p:nvPr/>
        </p:nvSpPr>
        <p:spPr>
          <a:xfrm>
            <a:off x="8753275" y="3334775"/>
            <a:ext cx="132250" cy="133000"/>
          </a:xfrm>
          <a:custGeom>
            <a:rect b="b" l="l" r="r" t="t"/>
            <a:pathLst>
              <a:path extrusionOk="0" h="5320" w="5290">
                <a:moveTo>
                  <a:pt x="913" y="0"/>
                </a:moveTo>
                <a:lnTo>
                  <a:pt x="1" y="912"/>
                </a:lnTo>
                <a:lnTo>
                  <a:pt x="1733" y="2644"/>
                </a:lnTo>
                <a:lnTo>
                  <a:pt x="1" y="4347"/>
                </a:lnTo>
                <a:lnTo>
                  <a:pt x="913" y="5319"/>
                </a:lnTo>
                <a:lnTo>
                  <a:pt x="2645" y="3556"/>
                </a:lnTo>
                <a:lnTo>
                  <a:pt x="4378" y="5319"/>
                </a:lnTo>
                <a:lnTo>
                  <a:pt x="5290" y="4347"/>
                </a:lnTo>
                <a:lnTo>
                  <a:pt x="3588" y="2644"/>
                </a:lnTo>
                <a:lnTo>
                  <a:pt x="5290" y="912"/>
                </a:lnTo>
                <a:lnTo>
                  <a:pt x="4378" y="0"/>
                </a:lnTo>
                <a:lnTo>
                  <a:pt x="2645" y="1702"/>
                </a:lnTo>
                <a:lnTo>
                  <a:pt x="913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" name="Google Shape;632;p33"/>
          <p:cNvGrpSpPr/>
          <p:nvPr/>
        </p:nvGrpSpPr>
        <p:grpSpPr>
          <a:xfrm>
            <a:off x="469450" y="4830175"/>
            <a:ext cx="940775" cy="211275"/>
            <a:chOff x="-2275800" y="2913425"/>
            <a:chExt cx="940775" cy="211275"/>
          </a:xfrm>
        </p:grpSpPr>
        <p:sp>
          <p:nvSpPr>
            <p:cNvPr id="633" name="Google Shape;633;p33"/>
            <p:cNvSpPr/>
            <p:nvPr/>
          </p:nvSpPr>
          <p:spPr>
            <a:xfrm>
              <a:off x="-2275800" y="2913425"/>
              <a:ext cx="150475" cy="198350"/>
            </a:xfrm>
            <a:custGeom>
              <a:rect b="b" l="l" r="r" t="t"/>
              <a:pathLst>
                <a:path extrusionOk="0" h="7934" w="6019">
                  <a:moveTo>
                    <a:pt x="5289" y="0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6019" y="31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-2176250" y="2915700"/>
              <a:ext cx="149700" cy="198350"/>
            </a:xfrm>
            <a:custGeom>
              <a:rect b="b" l="l" r="r" t="t"/>
              <a:pathLst>
                <a:path extrusionOk="0" h="7934" w="5988">
                  <a:moveTo>
                    <a:pt x="5259" y="0"/>
                  </a:moveTo>
                  <a:lnTo>
                    <a:pt x="0" y="7934"/>
                  </a:lnTo>
                  <a:lnTo>
                    <a:pt x="699" y="7934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-2077475" y="29172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59" y="0"/>
                  </a:moveTo>
                  <a:lnTo>
                    <a:pt x="0" y="7903"/>
                  </a:lnTo>
                  <a:lnTo>
                    <a:pt x="700" y="7934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-1978700" y="291797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59" y="1"/>
                  </a:moveTo>
                  <a:lnTo>
                    <a:pt x="1" y="7964"/>
                  </a:lnTo>
                  <a:lnTo>
                    <a:pt x="700" y="7964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-1879900" y="2920250"/>
              <a:ext cx="149725" cy="198375"/>
            </a:xfrm>
            <a:custGeom>
              <a:rect b="b" l="l" r="r" t="t"/>
              <a:pathLst>
                <a:path extrusionOk="0" h="7935" w="5989">
                  <a:moveTo>
                    <a:pt x="5259" y="1"/>
                  </a:moveTo>
                  <a:lnTo>
                    <a:pt x="0" y="7904"/>
                  </a:lnTo>
                  <a:lnTo>
                    <a:pt x="699" y="7934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-1781875" y="2921025"/>
              <a:ext cx="150475" cy="198350"/>
            </a:xfrm>
            <a:custGeom>
              <a:rect b="b" l="l" r="r" t="t"/>
              <a:pathLst>
                <a:path extrusionOk="0" h="7934" w="6019">
                  <a:moveTo>
                    <a:pt x="5289" y="0"/>
                  </a:moveTo>
                  <a:lnTo>
                    <a:pt x="0" y="7933"/>
                  </a:lnTo>
                  <a:lnTo>
                    <a:pt x="730" y="7933"/>
                  </a:lnTo>
                  <a:lnTo>
                    <a:pt x="6019" y="31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-1682325" y="2923300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59" y="0"/>
                  </a:moveTo>
                  <a:lnTo>
                    <a:pt x="0" y="7934"/>
                  </a:lnTo>
                  <a:lnTo>
                    <a:pt x="699" y="7934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-1583550" y="292482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59" y="0"/>
                  </a:moveTo>
                  <a:lnTo>
                    <a:pt x="1" y="7903"/>
                  </a:lnTo>
                  <a:lnTo>
                    <a:pt x="700" y="790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-1484750" y="292557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59" y="1"/>
                  </a:moveTo>
                  <a:lnTo>
                    <a:pt x="0" y="7964"/>
                  </a:lnTo>
                  <a:lnTo>
                    <a:pt x="699" y="7964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 cap="flat" cmpd="sng" w="9525">
              <a:solidFill>
                <a:srgbClr val="FCEE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33"/>
          <p:cNvSpPr txBox="1"/>
          <p:nvPr>
            <p:ph type="title"/>
          </p:nvPr>
        </p:nvSpPr>
        <p:spPr>
          <a:xfrm>
            <a:off x="850775" y="27616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3" name="Google Shape;643;p33"/>
          <p:cNvSpPr/>
          <p:nvPr/>
        </p:nvSpPr>
        <p:spPr>
          <a:xfrm>
            <a:off x="1436409" y="1546464"/>
            <a:ext cx="589123" cy="602463"/>
          </a:xfrm>
          <a:custGeom>
            <a:rect b="b" l="l" r="r" t="t"/>
            <a:pathLst>
              <a:path extrusionOk="0" h="45298" w="44295">
                <a:moveTo>
                  <a:pt x="38354" y="0"/>
                </a:moveTo>
                <a:lnTo>
                  <a:pt x="36455" y="9005"/>
                </a:lnTo>
                <a:cubicBezTo>
                  <a:pt x="34096" y="9494"/>
                  <a:pt x="31763" y="10280"/>
                  <a:pt x="29566" y="11257"/>
                </a:cubicBezTo>
                <a:lnTo>
                  <a:pt x="22731" y="5127"/>
                </a:lnTo>
                <a:lnTo>
                  <a:pt x="13265" y="12016"/>
                </a:lnTo>
                <a:lnTo>
                  <a:pt x="17035" y="20425"/>
                </a:lnTo>
                <a:cubicBezTo>
                  <a:pt x="15434" y="22215"/>
                  <a:pt x="13997" y="24195"/>
                  <a:pt x="12749" y="26283"/>
                </a:cubicBezTo>
                <a:lnTo>
                  <a:pt x="3608" y="25334"/>
                </a:lnTo>
                <a:lnTo>
                  <a:pt x="1" y="36482"/>
                </a:lnTo>
                <a:lnTo>
                  <a:pt x="7975" y="41093"/>
                </a:lnTo>
                <a:cubicBezTo>
                  <a:pt x="7840" y="42530"/>
                  <a:pt x="7786" y="43914"/>
                  <a:pt x="7813" y="45297"/>
                </a:cubicBezTo>
                <a:lnTo>
                  <a:pt x="35235" y="45297"/>
                </a:lnTo>
                <a:cubicBezTo>
                  <a:pt x="35154" y="45107"/>
                  <a:pt x="35154" y="44890"/>
                  <a:pt x="35154" y="44646"/>
                </a:cubicBezTo>
                <a:cubicBezTo>
                  <a:pt x="35154" y="39628"/>
                  <a:pt x="39222" y="35533"/>
                  <a:pt x="44294" y="35533"/>
                </a:cubicBezTo>
                <a:lnTo>
                  <a:pt x="44294" y="0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3"/>
          <p:cNvSpPr/>
          <p:nvPr/>
        </p:nvSpPr>
        <p:spPr>
          <a:xfrm>
            <a:off x="2025219" y="1546464"/>
            <a:ext cx="588751" cy="602463"/>
          </a:xfrm>
          <a:custGeom>
            <a:rect b="b" l="l" r="r" t="t"/>
            <a:pathLst>
              <a:path extrusionOk="0" h="45298" w="44267">
                <a:moveTo>
                  <a:pt x="0" y="0"/>
                </a:moveTo>
                <a:lnTo>
                  <a:pt x="0" y="35560"/>
                </a:lnTo>
                <a:cubicBezTo>
                  <a:pt x="5045" y="35587"/>
                  <a:pt x="9114" y="39655"/>
                  <a:pt x="9114" y="44646"/>
                </a:cubicBezTo>
                <a:cubicBezTo>
                  <a:pt x="9114" y="44863"/>
                  <a:pt x="9114" y="45107"/>
                  <a:pt x="9087" y="45297"/>
                </a:cubicBezTo>
                <a:lnTo>
                  <a:pt x="36509" y="45297"/>
                </a:lnTo>
                <a:cubicBezTo>
                  <a:pt x="36536" y="43832"/>
                  <a:pt x="36482" y="42395"/>
                  <a:pt x="36346" y="40957"/>
                </a:cubicBezTo>
                <a:lnTo>
                  <a:pt x="44266" y="36346"/>
                </a:lnTo>
                <a:lnTo>
                  <a:pt x="40632" y="25225"/>
                </a:lnTo>
                <a:lnTo>
                  <a:pt x="31491" y="26175"/>
                </a:lnTo>
                <a:cubicBezTo>
                  <a:pt x="30270" y="24113"/>
                  <a:pt x="28833" y="22133"/>
                  <a:pt x="27205" y="20316"/>
                </a:cubicBezTo>
                <a:lnTo>
                  <a:pt x="30921" y="11908"/>
                </a:lnTo>
                <a:lnTo>
                  <a:pt x="21428" y="5045"/>
                </a:lnTo>
                <a:lnTo>
                  <a:pt x="14566" y="11230"/>
                </a:lnTo>
                <a:cubicBezTo>
                  <a:pt x="13481" y="10741"/>
                  <a:pt x="12341" y="10307"/>
                  <a:pt x="11175" y="9928"/>
                </a:cubicBezTo>
                <a:cubicBezTo>
                  <a:pt x="10036" y="9575"/>
                  <a:pt x="8843" y="9222"/>
                  <a:pt x="7676" y="8978"/>
                </a:cubicBezTo>
                <a:lnTo>
                  <a:pt x="5750" y="0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3"/>
          <p:cNvSpPr/>
          <p:nvPr/>
        </p:nvSpPr>
        <p:spPr>
          <a:xfrm>
            <a:off x="2024505" y="2148914"/>
            <a:ext cx="589828" cy="585865"/>
          </a:xfrm>
          <a:custGeom>
            <a:rect b="b" l="l" r="r" t="t"/>
            <a:pathLst>
              <a:path extrusionOk="0" h="44050" w="44348">
                <a:moveTo>
                  <a:pt x="9087" y="0"/>
                </a:moveTo>
                <a:cubicBezTo>
                  <a:pt x="8734" y="4747"/>
                  <a:pt x="4801" y="8490"/>
                  <a:pt x="0" y="8490"/>
                </a:cubicBezTo>
                <a:lnTo>
                  <a:pt x="0" y="44049"/>
                </a:lnTo>
                <a:lnTo>
                  <a:pt x="5940" y="44049"/>
                </a:lnTo>
                <a:lnTo>
                  <a:pt x="7839" y="35071"/>
                </a:lnTo>
                <a:cubicBezTo>
                  <a:pt x="10199" y="34529"/>
                  <a:pt x="12504" y="33769"/>
                  <a:pt x="14701" y="32793"/>
                </a:cubicBezTo>
                <a:lnTo>
                  <a:pt x="21591" y="38923"/>
                </a:lnTo>
                <a:lnTo>
                  <a:pt x="31057" y="32060"/>
                </a:lnTo>
                <a:lnTo>
                  <a:pt x="27314" y="23652"/>
                </a:lnTo>
                <a:cubicBezTo>
                  <a:pt x="28914" y="21835"/>
                  <a:pt x="30325" y="19882"/>
                  <a:pt x="31600" y="17739"/>
                </a:cubicBezTo>
                <a:lnTo>
                  <a:pt x="40740" y="18661"/>
                </a:lnTo>
                <a:lnTo>
                  <a:pt x="44348" y="7540"/>
                </a:lnTo>
                <a:lnTo>
                  <a:pt x="36373" y="2957"/>
                </a:lnTo>
                <a:cubicBezTo>
                  <a:pt x="36400" y="1980"/>
                  <a:pt x="36482" y="1004"/>
                  <a:pt x="36509" y="0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3"/>
          <p:cNvSpPr/>
          <p:nvPr/>
        </p:nvSpPr>
        <p:spPr>
          <a:xfrm>
            <a:off x="1435875" y="2148735"/>
            <a:ext cx="588392" cy="586224"/>
          </a:xfrm>
          <a:custGeom>
            <a:rect b="b" l="l" r="r" t="t"/>
            <a:pathLst>
              <a:path extrusionOk="0" h="44077" w="44240">
                <a:moveTo>
                  <a:pt x="7758" y="0"/>
                </a:moveTo>
                <a:cubicBezTo>
                  <a:pt x="7785" y="1031"/>
                  <a:pt x="7840" y="2034"/>
                  <a:pt x="7948" y="3065"/>
                </a:cubicBezTo>
                <a:lnTo>
                  <a:pt x="1" y="7703"/>
                </a:lnTo>
                <a:lnTo>
                  <a:pt x="3635" y="18824"/>
                </a:lnTo>
                <a:lnTo>
                  <a:pt x="12776" y="17875"/>
                </a:lnTo>
                <a:cubicBezTo>
                  <a:pt x="13997" y="19990"/>
                  <a:pt x="15434" y="21916"/>
                  <a:pt x="17062" y="23733"/>
                </a:cubicBezTo>
                <a:lnTo>
                  <a:pt x="13319" y="32142"/>
                </a:lnTo>
                <a:lnTo>
                  <a:pt x="22812" y="39031"/>
                </a:lnTo>
                <a:lnTo>
                  <a:pt x="29620" y="32874"/>
                </a:lnTo>
                <a:cubicBezTo>
                  <a:pt x="30759" y="33335"/>
                  <a:pt x="31871" y="33769"/>
                  <a:pt x="33011" y="34149"/>
                </a:cubicBezTo>
                <a:cubicBezTo>
                  <a:pt x="34177" y="34529"/>
                  <a:pt x="35370" y="34827"/>
                  <a:pt x="36537" y="35098"/>
                </a:cubicBezTo>
                <a:lnTo>
                  <a:pt x="38490" y="44076"/>
                </a:lnTo>
                <a:lnTo>
                  <a:pt x="44240" y="44076"/>
                </a:lnTo>
                <a:lnTo>
                  <a:pt x="44240" y="8490"/>
                </a:lnTo>
                <a:cubicBezTo>
                  <a:pt x="39493" y="8490"/>
                  <a:pt x="35533" y="4747"/>
                  <a:pt x="35235" y="0"/>
                </a:cubicBezTo>
                <a:close/>
              </a:path>
            </a:pathLst>
          </a:custGeom>
          <a:solidFill>
            <a:srgbClr val="EA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3"/>
          <p:cNvSpPr/>
          <p:nvPr/>
        </p:nvSpPr>
        <p:spPr>
          <a:xfrm>
            <a:off x="3983397" y="1546464"/>
            <a:ext cx="589124" cy="602463"/>
          </a:xfrm>
          <a:custGeom>
            <a:rect b="b" l="l" r="r" t="t"/>
            <a:pathLst>
              <a:path extrusionOk="0" h="45298" w="44295">
                <a:moveTo>
                  <a:pt x="38354" y="0"/>
                </a:moveTo>
                <a:lnTo>
                  <a:pt x="36455" y="9005"/>
                </a:lnTo>
                <a:cubicBezTo>
                  <a:pt x="34096" y="9494"/>
                  <a:pt x="31763" y="10280"/>
                  <a:pt x="29566" y="11257"/>
                </a:cubicBezTo>
                <a:lnTo>
                  <a:pt x="22731" y="5127"/>
                </a:lnTo>
                <a:lnTo>
                  <a:pt x="13265" y="12016"/>
                </a:lnTo>
                <a:lnTo>
                  <a:pt x="17035" y="20425"/>
                </a:lnTo>
                <a:cubicBezTo>
                  <a:pt x="15434" y="22215"/>
                  <a:pt x="13997" y="24195"/>
                  <a:pt x="12749" y="26283"/>
                </a:cubicBezTo>
                <a:lnTo>
                  <a:pt x="3608" y="25334"/>
                </a:lnTo>
                <a:lnTo>
                  <a:pt x="1" y="36482"/>
                </a:lnTo>
                <a:lnTo>
                  <a:pt x="7975" y="41093"/>
                </a:lnTo>
                <a:cubicBezTo>
                  <a:pt x="7840" y="42530"/>
                  <a:pt x="7786" y="43914"/>
                  <a:pt x="7813" y="45297"/>
                </a:cubicBezTo>
                <a:lnTo>
                  <a:pt x="35235" y="45297"/>
                </a:lnTo>
                <a:cubicBezTo>
                  <a:pt x="35154" y="45107"/>
                  <a:pt x="35154" y="44890"/>
                  <a:pt x="35154" y="44646"/>
                </a:cubicBezTo>
                <a:cubicBezTo>
                  <a:pt x="35154" y="39628"/>
                  <a:pt x="39222" y="35533"/>
                  <a:pt x="44294" y="35533"/>
                </a:cubicBezTo>
                <a:lnTo>
                  <a:pt x="44294" y="0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3"/>
          <p:cNvSpPr/>
          <p:nvPr/>
        </p:nvSpPr>
        <p:spPr>
          <a:xfrm>
            <a:off x="4572206" y="1546464"/>
            <a:ext cx="588751" cy="602463"/>
          </a:xfrm>
          <a:custGeom>
            <a:rect b="b" l="l" r="r" t="t"/>
            <a:pathLst>
              <a:path extrusionOk="0" h="45298" w="44267">
                <a:moveTo>
                  <a:pt x="0" y="0"/>
                </a:moveTo>
                <a:lnTo>
                  <a:pt x="0" y="35560"/>
                </a:lnTo>
                <a:cubicBezTo>
                  <a:pt x="5045" y="35587"/>
                  <a:pt x="9114" y="39655"/>
                  <a:pt x="9114" y="44646"/>
                </a:cubicBezTo>
                <a:cubicBezTo>
                  <a:pt x="9114" y="44863"/>
                  <a:pt x="9114" y="45107"/>
                  <a:pt x="9087" y="45297"/>
                </a:cubicBezTo>
                <a:lnTo>
                  <a:pt x="36509" y="45297"/>
                </a:lnTo>
                <a:cubicBezTo>
                  <a:pt x="36536" y="43832"/>
                  <a:pt x="36482" y="42395"/>
                  <a:pt x="36346" y="40957"/>
                </a:cubicBezTo>
                <a:lnTo>
                  <a:pt x="44266" y="36346"/>
                </a:lnTo>
                <a:lnTo>
                  <a:pt x="40632" y="25225"/>
                </a:lnTo>
                <a:lnTo>
                  <a:pt x="31491" y="26175"/>
                </a:lnTo>
                <a:cubicBezTo>
                  <a:pt x="30270" y="24113"/>
                  <a:pt x="28833" y="22133"/>
                  <a:pt x="27205" y="20316"/>
                </a:cubicBezTo>
                <a:lnTo>
                  <a:pt x="30921" y="11908"/>
                </a:lnTo>
                <a:lnTo>
                  <a:pt x="21428" y="5045"/>
                </a:lnTo>
                <a:lnTo>
                  <a:pt x="14566" y="11230"/>
                </a:lnTo>
                <a:cubicBezTo>
                  <a:pt x="13481" y="10741"/>
                  <a:pt x="12341" y="10307"/>
                  <a:pt x="11175" y="9928"/>
                </a:cubicBezTo>
                <a:cubicBezTo>
                  <a:pt x="10036" y="9575"/>
                  <a:pt x="8843" y="9222"/>
                  <a:pt x="7676" y="8978"/>
                </a:cubicBezTo>
                <a:lnTo>
                  <a:pt x="5750" y="0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3"/>
          <p:cNvSpPr/>
          <p:nvPr/>
        </p:nvSpPr>
        <p:spPr>
          <a:xfrm>
            <a:off x="4571405" y="2148902"/>
            <a:ext cx="589828" cy="585865"/>
          </a:xfrm>
          <a:custGeom>
            <a:rect b="b" l="l" r="r" t="t"/>
            <a:pathLst>
              <a:path extrusionOk="0" h="44050" w="44348">
                <a:moveTo>
                  <a:pt x="9087" y="0"/>
                </a:moveTo>
                <a:cubicBezTo>
                  <a:pt x="8734" y="4747"/>
                  <a:pt x="4801" y="8490"/>
                  <a:pt x="0" y="8490"/>
                </a:cubicBezTo>
                <a:lnTo>
                  <a:pt x="0" y="44049"/>
                </a:lnTo>
                <a:lnTo>
                  <a:pt x="5940" y="44049"/>
                </a:lnTo>
                <a:lnTo>
                  <a:pt x="7839" y="35071"/>
                </a:lnTo>
                <a:cubicBezTo>
                  <a:pt x="10199" y="34529"/>
                  <a:pt x="12504" y="33769"/>
                  <a:pt x="14701" y="32793"/>
                </a:cubicBezTo>
                <a:lnTo>
                  <a:pt x="21591" y="38923"/>
                </a:lnTo>
                <a:lnTo>
                  <a:pt x="31057" y="32060"/>
                </a:lnTo>
                <a:lnTo>
                  <a:pt x="27314" y="23652"/>
                </a:lnTo>
                <a:cubicBezTo>
                  <a:pt x="28914" y="21835"/>
                  <a:pt x="30325" y="19882"/>
                  <a:pt x="31600" y="17739"/>
                </a:cubicBezTo>
                <a:lnTo>
                  <a:pt x="40740" y="18661"/>
                </a:lnTo>
                <a:lnTo>
                  <a:pt x="44348" y="7540"/>
                </a:lnTo>
                <a:lnTo>
                  <a:pt x="36373" y="2957"/>
                </a:lnTo>
                <a:cubicBezTo>
                  <a:pt x="36400" y="1980"/>
                  <a:pt x="36482" y="1004"/>
                  <a:pt x="36509" y="0"/>
                </a:cubicBezTo>
                <a:close/>
              </a:path>
            </a:pathLst>
          </a:custGeom>
          <a:solidFill>
            <a:srgbClr val="FFE5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3"/>
          <p:cNvSpPr/>
          <p:nvPr/>
        </p:nvSpPr>
        <p:spPr>
          <a:xfrm>
            <a:off x="3982775" y="2148722"/>
            <a:ext cx="588392" cy="586224"/>
          </a:xfrm>
          <a:custGeom>
            <a:rect b="b" l="l" r="r" t="t"/>
            <a:pathLst>
              <a:path extrusionOk="0" h="44077" w="44240">
                <a:moveTo>
                  <a:pt x="7758" y="0"/>
                </a:moveTo>
                <a:cubicBezTo>
                  <a:pt x="7785" y="1031"/>
                  <a:pt x="7840" y="2034"/>
                  <a:pt x="7948" y="3065"/>
                </a:cubicBezTo>
                <a:lnTo>
                  <a:pt x="1" y="7703"/>
                </a:lnTo>
                <a:lnTo>
                  <a:pt x="3635" y="18824"/>
                </a:lnTo>
                <a:lnTo>
                  <a:pt x="12776" y="17875"/>
                </a:lnTo>
                <a:cubicBezTo>
                  <a:pt x="13997" y="19990"/>
                  <a:pt x="15434" y="21916"/>
                  <a:pt x="17062" y="23733"/>
                </a:cubicBezTo>
                <a:lnTo>
                  <a:pt x="13319" y="32142"/>
                </a:lnTo>
                <a:lnTo>
                  <a:pt x="22812" y="39031"/>
                </a:lnTo>
                <a:lnTo>
                  <a:pt x="29620" y="32874"/>
                </a:lnTo>
                <a:cubicBezTo>
                  <a:pt x="30759" y="33335"/>
                  <a:pt x="31871" y="33769"/>
                  <a:pt x="33011" y="34149"/>
                </a:cubicBezTo>
                <a:cubicBezTo>
                  <a:pt x="34177" y="34529"/>
                  <a:pt x="35370" y="34827"/>
                  <a:pt x="36537" y="35098"/>
                </a:cubicBezTo>
                <a:lnTo>
                  <a:pt x="38490" y="44076"/>
                </a:lnTo>
                <a:lnTo>
                  <a:pt x="44240" y="44076"/>
                </a:lnTo>
                <a:lnTo>
                  <a:pt x="44240" y="8490"/>
                </a:lnTo>
                <a:cubicBezTo>
                  <a:pt x="39493" y="8490"/>
                  <a:pt x="35533" y="4747"/>
                  <a:pt x="35235" y="0"/>
                </a:cubicBezTo>
                <a:close/>
              </a:path>
            </a:pathLst>
          </a:custGeom>
          <a:solidFill>
            <a:srgbClr val="F2F2F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3"/>
          <p:cNvSpPr/>
          <p:nvPr/>
        </p:nvSpPr>
        <p:spPr>
          <a:xfrm>
            <a:off x="6530409" y="1549664"/>
            <a:ext cx="589124" cy="602463"/>
          </a:xfrm>
          <a:custGeom>
            <a:rect b="b" l="l" r="r" t="t"/>
            <a:pathLst>
              <a:path extrusionOk="0" h="45298" w="44295">
                <a:moveTo>
                  <a:pt x="38354" y="0"/>
                </a:moveTo>
                <a:lnTo>
                  <a:pt x="36455" y="9005"/>
                </a:lnTo>
                <a:cubicBezTo>
                  <a:pt x="34096" y="9494"/>
                  <a:pt x="31763" y="10280"/>
                  <a:pt x="29566" y="11257"/>
                </a:cubicBezTo>
                <a:lnTo>
                  <a:pt x="22731" y="5127"/>
                </a:lnTo>
                <a:lnTo>
                  <a:pt x="13265" y="12016"/>
                </a:lnTo>
                <a:lnTo>
                  <a:pt x="17035" y="20425"/>
                </a:lnTo>
                <a:cubicBezTo>
                  <a:pt x="15434" y="22215"/>
                  <a:pt x="13997" y="24195"/>
                  <a:pt x="12749" y="26283"/>
                </a:cubicBezTo>
                <a:lnTo>
                  <a:pt x="3608" y="25334"/>
                </a:lnTo>
                <a:lnTo>
                  <a:pt x="1" y="36482"/>
                </a:lnTo>
                <a:lnTo>
                  <a:pt x="7975" y="41093"/>
                </a:lnTo>
                <a:cubicBezTo>
                  <a:pt x="7840" y="42530"/>
                  <a:pt x="7786" y="43914"/>
                  <a:pt x="7813" y="45297"/>
                </a:cubicBezTo>
                <a:lnTo>
                  <a:pt x="35235" y="45297"/>
                </a:lnTo>
                <a:cubicBezTo>
                  <a:pt x="35154" y="45107"/>
                  <a:pt x="35154" y="44890"/>
                  <a:pt x="35154" y="44646"/>
                </a:cubicBezTo>
                <a:cubicBezTo>
                  <a:pt x="35154" y="39628"/>
                  <a:pt x="39222" y="35533"/>
                  <a:pt x="44294" y="35533"/>
                </a:cubicBezTo>
                <a:lnTo>
                  <a:pt x="44294" y="0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3"/>
          <p:cNvSpPr/>
          <p:nvPr/>
        </p:nvSpPr>
        <p:spPr>
          <a:xfrm>
            <a:off x="7119219" y="1549664"/>
            <a:ext cx="588751" cy="602463"/>
          </a:xfrm>
          <a:custGeom>
            <a:rect b="b" l="l" r="r" t="t"/>
            <a:pathLst>
              <a:path extrusionOk="0" h="45298" w="44267">
                <a:moveTo>
                  <a:pt x="0" y="0"/>
                </a:moveTo>
                <a:lnTo>
                  <a:pt x="0" y="35560"/>
                </a:lnTo>
                <a:cubicBezTo>
                  <a:pt x="5045" y="35587"/>
                  <a:pt x="9114" y="39655"/>
                  <a:pt x="9114" y="44646"/>
                </a:cubicBezTo>
                <a:cubicBezTo>
                  <a:pt x="9114" y="44863"/>
                  <a:pt x="9114" y="45107"/>
                  <a:pt x="9087" y="45297"/>
                </a:cubicBezTo>
                <a:lnTo>
                  <a:pt x="36509" y="45297"/>
                </a:lnTo>
                <a:cubicBezTo>
                  <a:pt x="36536" y="43832"/>
                  <a:pt x="36482" y="42395"/>
                  <a:pt x="36346" y="40957"/>
                </a:cubicBezTo>
                <a:lnTo>
                  <a:pt x="44266" y="36346"/>
                </a:lnTo>
                <a:lnTo>
                  <a:pt x="40632" y="25225"/>
                </a:lnTo>
                <a:lnTo>
                  <a:pt x="31491" y="26175"/>
                </a:lnTo>
                <a:cubicBezTo>
                  <a:pt x="30270" y="24113"/>
                  <a:pt x="28833" y="22133"/>
                  <a:pt x="27205" y="20316"/>
                </a:cubicBezTo>
                <a:lnTo>
                  <a:pt x="30921" y="11908"/>
                </a:lnTo>
                <a:lnTo>
                  <a:pt x="21428" y="5045"/>
                </a:lnTo>
                <a:lnTo>
                  <a:pt x="14566" y="11230"/>
                </a:lnTo>
                <a:cubicBezTo>
                  <a:pt x="13481" y="10741"/>
                  <a:pt x="12341" y="10307"/>
                  <a:pt x="11175" y="9928"/>
                </a:cubicBezTo>
                <a:cubicBezTo>
                  <a:pt x="10036" y="9575"/>
                  <a:pt x="8843" y="9222"/>
                  <a:pt x="7676" y="8978"/>
                </a:cubicBezTo>
                <a:lnTo>
                  <a:pt x="5750" y="0"/>
                </a:lnTo>
                <a:close/>
              </a:path>
            </a:pathLst>
          </a:custGeom>
          <a:solidFill>
            <a:srgbClr val="A4C2F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3"/>
          <p:cNvSpPr/>
          <p:nvPr/>
        </p:nvSpPr>
        <p:spPr>
          <a:xfrm>
            <a:off x="7118680" y="2152352"/>
            <a:ext cx="589828" cy="585865"/>
          </a:xfrm>
          <a:custGeom>
            <a:rect b="b" l="l" r="r" t="t"/>
            <a:pathLst>
              <a:path extrusionOk="0" h="44050" w="44348">
                <a:moveTo>
                  <a:pt x="9087" y="0"/>
                </a:moveTo>
                <a:cubicBezTo>
                  <a:pt x="8734" y="4747"/>
                  <a:pt x="4801" y="8490"/>
                  <a:pt x="0" y="8490"/>
                </a:cubicBezTo>
                <a:lnTo>
                  <a:pt x="0" y="44049"/>
                </a:lnTo>
                <a:lnTo>
                  <a:pt x="5940" y="44049"/>
                </a:lnTo>
                <a:lnTo>
                  <a:pt x="7839" y="35071"/>
                </a:lnTo>
                <a:cubicBezTo>
                  <a:pt x="10199" y="34529"/>
                  <a:pt x="12504" y="33769"/>
                  <a:pt x="14701" y="32793"/>
                </a:cubicBezTo>
                <a:lnTo>
                  <a:pt x="21591" y="38923"/>
                </a:lnTo>
                <a:lnTo>
                  <a:pt x="31057" y="32060"/>
                </a:lnTo>
                <a:lnTo>
                  <a:pt x="27314" y="23652"/>
                </a:lnTo>
                <a:cubicBezTo>
                  <a:pt x="28914" y="21835"/>
                  <a:pt x="30325" y="19882"/>
                  <a:pt x="31600" y="17739"/>
                </a:cubicBezTo>
                <a:lnTo>
                  <a:pt x="40740" y="18661"/>
                </a:lnTo>
                <a:lnTo>
                  <a:pt x="44348" y="7540"/>
                </a:lnTo>
                <a:lnTo>
                  <a:pt x="36373" y="2957"/>
                </a:lnTo>
                <a:cubicBezTo>
                  <a:pt x="36400" y="1980"/>
                  <a:pt x="36482" y="1004"/>
                  <a:pt x="36509" y="0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3"/>
          <p:cNvSpPr/>
          <p:nvPr/>
        </p:nvSpPr>
        <p:spPr>
          <a:xfrm>
            <a:off x="6530025" y="2148735"/>
            <a:ext cx="588392" cy="586224"/>
          </a:xfrm>
          <a:custGeom>
            <a:rect b="b" l="l" r="r" t="t"/>
            <a:pathLst>
              <a:path extrusionOk="0" h="44077" w="44240">
                <a:moveTo>
                  <a:pt x="7758" y="0"/>
                </a:moveTo>
                <a:cubicBezTo>
                  <a:pt x="7785" y="1031"/>
                  <a:pt x="7840" y="2034"/>
                  <a:pt x="7948" y="3065"/>
                </a:cubicBezTo>
                <a:lnTo>
                  <a:pt x="1" y="7703"/>
                </a:lnTo>
                <a:lnTo>
                  <a:pt x="3635" y="18824"/>
                </a:lnTo>
                <a:lnTo>
                  <a:pt x="12776" y="17875"/>
                </a:lnTo>
                <a:cubicBezTo>
                  <a:pt x="13997" y="19990"/>
                  <a:pt x="15434" y="21916"/>
                  <a:pt x="17062" y="23733"/>
                </a:cubicBezTo>
                <a:lnTo>
                  <a:pt x="13319" y="32142"/>
                </a:lnTo>
                <a:lnTo>
                  <a:pt x="22812" y="39031"/>
                </a:lnTo>
                <a:lnTo>
                  <a:pt x="29620" y="32874"/>
                </a:lnTo>
                <a:cubicBezTo>
                  <a:pt x="30759" y="33335"/>
                  <a:pt x="31871" y="33769"/>
                  <a:pt x="33011" y="34149"/>
                </a:cubicBezTo>
                <a:cubicBezTo>
                  <a:pt x="34177" y="34529"/>
                  <a:pt x="35370" y="34827"/>
                  <a:pt x="36537" y="35098"/>
                </a:cubicBezTo>
                <a:lnTo>
                  <a:pt x="38490" y="44076"/>
                </a:lnTo>
                <a:lnTo>
                  <a:pt x="44240" y="44076"/>
                </a:lnTo>
                <a:lnTo>
                  <a:pt x="44240" y="8490"/>
                </a:lnTo>
                <a:cubicBezTo>
                  <a:pt x="39493" y="8490"/>
                  <a:pt x="35533" y="4747"/>
                  <a:pt x="35235" y="0"/>
                </a:cubicBezTo>
                <a:close/>
              </a:path>
            </a:pathLst>
          </a:custGeom>
          <a:solidFill>
            <a:srgbClr val="F2F2F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3"/>
          <p:cNvSpPr txBox="1"/>
          <p:nvPr/>
        </p:nvSpPr>
        <p:spPr>
          <a:xfrm>
            <a:off x="604000" y="2976175"/>
            <a:ext cx="2801700" cy="1486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(1)	Preserve and store perishable </a:t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and non-perishable food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6" name="Google Shape;656;p33"/>
          <p:cNvSpPr txBox="1"/>
          <p:nvPr/>
        </p:nvSpPr>
        <p:spPr>
          <a:xfrm>
            <a:off x="3405700" y="2976175"/>
            <a:ext cx="2523000" cy="148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(2)	Prepares food </a:t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for astronauts’ consumption</a:t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57" name="Google Shape;657;p33"/>
          <p:cNvSpPr txBox="1"/>
          <p:nvPr/>
        </p:nvSpPr>
        <p:spPr>
          <a:xfrm>
            <a:off x="5928700" y="2976175"/>
            <a:ext cx="2895600" cy="1486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(3)	Treats and stores sufficient clean water</a:t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58" name="Google Shape;65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4"/>
          <p:cNvSpPr/>
          <p:nvPr/>
        </p:nvSpPr>
        <p:spPr>
          <a:xfrm>
            <a:off x="8247600" y="4263475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chemeClr val="dk2"/>
          </a:solidFill>
          <a:ln cap="flat" cmpd="sng" w="19000">
            <a:solidFill>
              <a:schemeClr val="dk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8316600" y="2177000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4"/>
          <p:cNvSpPr/>
          <p:nvPr/>
        </p:nvSpPr>
        <p:spPr>
          <a:xfrm rot="-5400000">
            <a:off x="8497713" y="2652288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chemeClr val="dk2"/>
          </a:solidFill>
          <a:ln cap="flat" cmpd="sng" w="19000">
            <a:solidFill>
              <a:schemeClr val="dk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34"/>
          <p:cNvGrpSpPr/>
          <p:nvPr/>
        </p:nvGrpSpPr>
        <p:grpSpPr>
          <a:xfrm>
            <a:off x="8247600" y="276125"/>
            <a:ext cx="1038050" cy="212025"/>
            <a:chOff x="1950900" y="371875"/>
            <a:chExt cx="1038050" cy="212025"/>
          </a:xfrm>
        </p:grpSpPr>
        <p:sp>
          <p:nvSpPr>
            <p:cNvPr id="667" name="Google Shape;667;p34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34"/>
          <p:cNvSpPr/>
          <p:nvPr/>
        </p:nvSpPr>
        <p:spPr>
          <a:xfrm rot="-5400000">
            <a:off x="8619688" y="2727138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p34"/>
          <p:cNvGrpSpPr/>
          <p:nvPr/>
        </p:nvGrpSpPr>
        <p:grpSpPr>
          <a:xfrm>
            <a:off x="114975" y="3595650"/>
            <a:ext cx="1351875" cy="570700"/>
            <a:chOff x="400725" y="2422050"/>
            <a:chExt cx="1351875" cy="570700"/>
          </a:xfrm>
        </p:grpSpPr>
        <p:sp>
          <p:nvSpPr>
            <p:cNvPr id="679" name="Google Shape;679;p34"/>
            <p:cNvSpPr/>
            <p:nvPr/>
          </p:nvSpPr>
          <p:spPr>
            <a:xfrm>
              <a:off x="400725" y="2422050"/>
              <a:ext cx="80575" cy="80575"/>
            </a:xfrm>
            <a:custGeom>
              <a:rect b="b" l="l" r="r" t="t"/>
              <a:pathLst>
                <a:path extrusionOk="0" fill="none" h="3223" w="3223">
                  <a:moveTo>
                    <a:pt x="1429" y="3223"/>
                  </a:moveTo>
                  <a:lnTo>
                    <a:pt x="1429" y="1764"/>
                  </a:lnTo>
                  <a:lnTo>
                    <a:pt x="1" y="1764"/>
                  </a:lnTo>
                  <a:lnTo>
                    <a:pt x="1" y="1460"/>
                  </a:lnTo>
                  <a:lnTo>
                    <a:pt x="1429" y="1460"/>
                  </a:lnTo>
                  <a:lnTo>
                    <a:pt x="1429" y="1"/>
                  </a:lnTo>
                  <a:lnTo>
                    <a:pt x="1733" y="1"/>
                  </a:lnTo>
                  <a:lnTo>
                    <a:pt x="1733" y="1460"/>
                  </a:lnTo>
                  <a:lnTo>
                    <a:pt x="3223" y="1460"/>
                  </a:lnTo>
                  <a:lnTo>
                    <a:pt x="3223" y="1764"/>
                  </a:lnTo>
                  <a:lnTo>
                    <a:pt x="1733" y="1764"/>
                  </a:lnTo>
                  <a:lnTo>
                    <a:pt x="1733" y="322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7100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21"/>
                    <a:pt x="426" y="821"/>
                  </a:cubicBezTo>
                  <a:cubicBezTo>
                    <a:pt x="669" y="821"/>
                    <a:pt x="852" y="639"/>
                    <a:pt x="852" y="426"/>
                  </a:cubicBezTo>
                  <a:cubicBezTo>
                    <a:pt x="852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8240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937225" y="256720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426" y="821"/>
                  </a:cubicBezTo>
                  <a:cubicBezTo>
                    <a:pt x="638" y="821"/>
                    <a:pt x="821" y="63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1050450" y="256720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395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395" y="821"/>
                  </a:cubicBezTo>
                  <a:cubicBezTo>
                    <a:pt x="638" y="821"/>
                    <a:pt x="821" y="639"/>
                    <a:pt x="821" y="426"/>
                  </a:cubicBezTo>
                  <a:cubicBezTo>
                    <a:pt x="821" y="183"/>
                    <a:pt x="638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1164425" y="256720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1276875" y="2567200"/>
              <a:ext cx="21325" cy="20550"/>
            </a:xfrm>
            <a:custGeom>
              <a:rect b="b" l="l" r="r" t="t"/>
              <a:pathLst>
                <a:path extrusionOk="0" h="822" w="853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1390875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213" y="0"/>
                    <a:pt x="0" y="183"/>
                    <a:pt x="0" y="426"/>
                  </a:cubicBezTo>
                  <a:cubicBezTo>
                    <a:pt x="0" y="639"/>
                    <a:pt x="213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15041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1617325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426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17313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21"/>
                    <a:pt x="426" y="821"/>
                  </a:cubicBezTo>
                  <a:cubicBezTo>
                    <a:pt x="639" y="821"/>
                    <a:pt x="852" y="639"/>
                    <a:pt x="852" y="426"/>
                  </a:cubicBezTo>
                  <a:cubicBezTo>
                    <a:pt x="852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561075" y="270170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8" y="851"/>
                    <a:pt x="821" y="66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6750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88275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9022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2" y="669"/>
                    <a:pt x="822" y="426"/>
                  </a:cubicBezTo>
                  <a:cubicBezTo>
                    <a:pt x="822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1015475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1127950" y="27017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1241925" y="27017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69" y="851"/>
                    <a:pt x="852" y="669"/>
                    <a:pt x="852" y="426"/>
                  </a:cubicBezTo>
                  <a:cubicBezTo>
                    <a:pt x="852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13551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1469150" y="270170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69"/>
                    <a:pt x="182" y="851"/>
                    <a:pt x="426" y="851"/>
                  </a:cubicBezTo>
                  <a:cubicBezTo>
                    <a:pt x="638" y="851"/>
                    <a:pt x="821" y="66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15823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7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7" y="851"/>
                  </a:cubicBezTo>
                  <a:cubicBezTo>
                    <a:pt x="639" y="851"/>
                    <a:pt x="822" y="669"/>
                    <a:pt x="822" y="426"/>
                  </a:cubicBezTo>
                  <a:cubicBezTo>
                    <a:pt x="822" y="183"/>
                    <a:pt x="639" y="0"/>
                    <a:pt x="42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7100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69" y="822"/>
                    <a:pt x="852" y="639"/>
                    <a:pt x="852" y="396"/>
                  </a:cubicBezTo>
                  <a:cubicBezTo>
                    <a:pt x="85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8240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937225" y="283695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426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426" y="822"/>
                  </a:cubicBezTo>
                  <a:cubicBezTo>
                    <a:pt x="638" y="822"/>
                    <a:pt x="821" y="639"/>
                    <a:pt x="821" y="39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1050450" y="283695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395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395" y="822"/>
                  </a:cubicBezTo>
                  <a:cubicBezTo>
                    <a:pt x="638" y="822"/>
                    <a:pt x="821" y="639"/>
                    <a:pt x="821" y="396"/>
                  </a:cubicBezTo>
                  <a:cubicBezTo>
                    <a:pt x="821" y="183"/>
                    <a:pt x="638" y="1"/>
                    <a:pt x="39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1164425" y="28369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39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1276875" y="2836950"/>
              <a:ext cx="21325" cy="20550"/>
            </a:xfrm>
            <a:custGeom>
              <a:rect b="b" l="l" r="r" t="t"/>
              <a:pathLst>
                <a:path extrusionOk="0" h="822" w="853">
                  <a:moveTo>
                    <a:pt x="426" y="1"/>
                  </a:moveTo>
                  <a:cubicBezTo>
                    <a:pt x="214" y="1"/>
                    <a:pt x="1" y="183"/>
                    <a:pt x="1" y="396"/>
                  </a:cubicBezTo>
                  <a:cubicBezTo>
                    <a:pt x="1" y="639"/>
                    <a:pt x="214" y="822"/>
                    <a:pt x="426" y="822"/>
                  </a:cubicBezTo>
                  <a:cubicBezTo>
                    <a:pt x="670" y="822"/>
                    <a:pt x="852" y="639"/>
                    <a:pt x="852" y="396"/>
                  </a:cubicBezTo>
                  <a:cubicBezTo>
                    <a:pt x="852" y="183"/>
                    <a:pt x="670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1390875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213" y="1"/>
                    <a:pt x="0" y="183"/>
                    <a:pt x="0" y="396"/>
                  </a:cubicBezTo>
                  <a:cubicBezTo>
                    <a:pt x="0" y="639"/>
                    <a:pt x="213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15041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1617325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51" y="639"/>
                    <a:pt x="851" y="39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17313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396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561075" y="297145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38" y="852"/>
                    <a:pt x="821" y="670"/>
                    <a:pt x="821" y="42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6750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788275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9022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2" y="670"/>
                    <a:pt x="822" y="426"/>
                  </a:cubicBezTo>
                  <a:cubicBezTo>
                    <a:pt x="82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1015475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39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1127950" y="29714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69" y="852"/>
                    <a:pt x="851" y="670"/>
                    <a:pt x="851" y="42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1241925" y="29714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69" y="852"/>
                    <a:pt x="852" y="670"/>
                    <a:pt x="852" y="426"/>
                  </a:cubicBezTo>
                  <a:cubicBezTo>
                    <a:pt x="85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13551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1469150" y="297145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1"/>
                  </a:moveTo>
                  <a:cubicBezTo>
                    <a:pt x="182" y="1"/>
                    <a:pt x="0" y="183"/>
                    <a:pt x="0" y="426"/>
                  </a:cubicBezTo>
                  <a:cubicBezTo>
                    <a:pt x="0" y="670"/>
                    <a:pt x="182" y="852"/>
                    <a:pt x="426" y="852"/>
                  </a:cubicBezTo>
                  <a:cubicBezTo>
                    <a:pt x="638" y="852"/>
                    <a:pt x="821" y="670"/>
                    <a:pt x="821" y="42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15823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7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7" y="852"/>
                  </a:cubicBezTo>
                  <a:cubicBezTo>
                    <a:pt x="639" y="852"/>
                    <a:pt x="822" y="670"/>
                    <a:pt x="822" y="426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34"/>
          <p:cNvSpPr/>
          <p:nvPr/>
        </p:nvSpPr>
        <p:spPr>
          <a:xfrm rot="-5400000">
            <a:off x="8524313" y="1924313"/>
            <a:ext cx="252300" cy="253075"/>
          </a:xfrm>
          <a:custGeom>
            <a:rect b="b" l="l" r="r" t="t"/>
            <a:pathLst>
              <a:path extrusionOk="0" h="10123" w="10092">
                <a:moveTo>
                  <a:pt x="5046" y="1"/>
                </a:moveTo>
                <a:cubicBezTo>
                  <a:pt x="2249" y="1"/>
                  <a:pt x="0" y="2281"/>
                  <a:pt x="0" y="5077"/>
                </a:cubicBezTo>
                <a:cubicBezTo>
                  <a:pt x="0" y="7873"/>
                  <a:pt x="2249" y="10123"/>
                  <a:pt x="5046" y="10123"/>
                </a:cubicBezTo>
                <a:cubicBezTo>
                  <a:pt x="7842" y="10123"/>
                  <a:pt x="10092" y="7873"/>
                  <a:pt x="10092" y="5077"/>
                </a:cubicBezTo>
                <a:cubicBezTo>
                  <a:pt x="10092" y="2281"/>
                  <a:pt x="7842" y="1"/>
                  <a:pt x="5046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4"/>
          <p:cNvGrpSpPr/>
          <p:nvPr/>
        </p:nvGrpSpPr>
        <p:grpSpPr>
          <a:xfrm>
            <a:off x="213125" y="512388"/>
            <a:ext cx="877700" cy="626925"/>
            <a:chOff x="880225" y="488150"/>
            <a:chExt cx="877700" cy="626925"/>
          </a:xfrm>
        </p:grpSpPr>
        <p:sp>
          <p:nvSpPr>
            <p:cNvPr id="722" name="Google Shape;722;p34"/>
            <p:cNvSpPr/>
            <p:nvPr/>
          </p:nvSpPr>
          <p:spPr>
            <a:xfrm>
              <a:off x="1677350" y="671275"/>
              <a:ext cx="80575" cy="80575"/>
            </a:xfrm>
            <a:custGeom>
              <a:rect b="b" l="l" r="r" t="t"/>
              <a:pathLst>
                <a:path extrusionOk="0" fill="none" h="3223" w="3223">
                  <a:moveTo>
                    <a:pt x="1429" y="3222"/>
                  </a:moveTo>
                  <a:lnTo>
                    <a:pt x="1429" y="1794"/>
                  </a:lnTo>
                  <a:lnTo>
                    <a:pt x="0" y="1794"/>
                  </a:lnTo>
                  <a:lnTo>
                    <a:pt x="0" y="1490"/>
                  </a:lnTo>
                  <a:lnTo>
                    <a:pt x="1429" y="1490"/>
                  </a:lnTo>
                  <a:lnTo>
                    <a:pt x="1429" y="0"/>
                  </a:lnTo>
                  <a:lnTo>
                    <a:pt x="1763" y="0"/>
                  </a:lnTo>
                  <a:lnTo>
                    <a:pt x="1763" y="1490"/>
                  </a:lnTo>
                  <a:lnTo>
                    <a:pt x="3222" y="1490"/>
                  </a:lnTo>
                  <a:lnTo>
                    <a:pt x="3222" y="1794"/>
                  </a:lnTo>
                  <a:lnTo>
                    <a:pt x="1763" y="1794"/>
                  </a:lnTo>
                  <a:lnTo>
                    <a:pt x="1763" y="3222"/>
                  </a:lnTo>
                  <a:close/>
                </a:path>
              </a:pathLst>
            </a:custGeom>
            <a:solidFill>
              <a:schemeClr val="dk2"/>
            </a:solidFill>
            <a:ln cap="flat" cmpd="sng" w="19000">
              <a:solidFill>
                <a:schemeClr val="dk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880225" y="488150"/>
              <a:ext cx="566900" cy="626925"/>
            </a:xfrm>
            <a:custGeom>
              <a:rect b="b" l="l" r="r" t="t"/>
              <a:pathLst>
                <a:path extrusionOk="0" h="25077" w="22676">
                  <a:moveTo>
                    <a:pt x="20791" y="0"/>
                  </a:moveTo>
                  <a:lnTo>
                    <a:pt x="0" y="14164"/>
                  </a:lnTo>
                  <a:lnTo>
                    <a:pt x="22676" y="25076"/>
                  </a:lnTo>
                  <a:lnTo>
                    <a:pt x="2079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1556525" y="570200"/>
              <a:ext cx="35750" cy="36500"/>
            </a:xfrm>
            <a:custGeom>
              <a:rect b="b" l="l" r="r" t="t"/>
              <a:pathLst>
                <a:path extrusionOk="0" h="1460" w="143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cubicBezTo>
                    <a:pt x="1" y="1125"/>
                    <a:pt x="335" y="1460"/>
                    <a:pt x="730" y="1460"/>
                  </a:cubicBezTo>
                  <a:cubicBezTo>
                    <a:pt x="1125" y="1460"/>
                    <a:pt x="1429" y="1125"/>
                    <a:pt x="1429" y="730"/>
                  </a:cubicBezTo>
                  <a:cubicBezTo>
                    <a:pt x="1429" y="335"/>
                    <a:pt x="1125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34"/>
          <p:cNvSpPr txBox="1"/>
          <p:nvPr/>
        </p:nvSpPr>
        <p:spPr>
          <a:xfrm>
            <a:off x="690425" y="1257425"/>
            <a:ext cx="4291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Inter"/>
              <a:buAutoNum type="arabicParenBoth"/>
            </a:pPr>
            <a:r>
              <a:rPr lang="en" sz="2300">
                <a:latin typeface="Inter"/>
                <a:ea typeface="Inter"/>
                <a:cs typeface="Inter"/>
                <a:sym typeface="Inter"/>
              </a:rPr>
              <a:t>Lightweight</a:t>
            </a:r>
            <a:endParaRPr sz="2300"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Inter"/>
              <a:buAutoNum type="arabicParenBoth"/>
            </a:pPr>
            <a:r>
              <a:rPr lang="en" sz="2300">
                <a:latin typeface="Inter"/>
                <a:ea typeface="Inter"/>
                <a:cs typeface="Inter"/>
                <a:sym typeface="Inter"/>
              </a:rPr>
              <a:t>Low Material Cost</a:t>
            </a:r>
            <a:endParaRPr sz="2300"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Inter"/>
              <a:buAutoNum type="arabicParenBoth"/>
            </a:pPr>
            <a:r>
              <a:rPr lang="en" sz="2300">
                <a:latin typeface="Inter"/>
                <a:ea typeface="Inter"/>
                <a:cs typeface="Inter"/>
                <a:sym typeface="Inter"/>
              </a:rPr>
              <a:t>Low Energy Consumption</a:t>
            </a:r>
            <a:endParaRPr sz="2300"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Inter"/>
              <a:buAutoNum type="arabicParenBoth"/>
            </a:pPr>
            <a:r>
              <a:rPr lang="en" sz="2300">
                <a:latin typeface="Inter"/>
                <a:ea typeface="Inter"/>
                <a:cs typeface="Inter"/>
                <a:sym typeface="Inter"/>
              </a:rPr>
              <a:t>Palatable Food Taste</a:t>
            </a:r>
            <a:endParaRPr sz="2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6" name="Google Shape;726;p34"/>
          <p:cNvSpPr txBox="1"/>
          <p:nvPr>
            <p:ph type="title"/>
          </p:nvPr>
        </p:nvSpPr>
        <p:spPr>
          <a:xfrm>
            <a:off x="850775" y="27616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7" name="Google Shape;72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"/>
          <p:cNvSpPr/>
          <p:nvPr/>
        </p:nvSpPr>
        <p:spPr>
          <a:xfrm>
            <a:off x="8247600" y="4263475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0"/>
                </a:moveTo>
                <a:cubicBezTo>
                  <a:pt x="1976" y="0"/>
                  <a:pt x="1976" y="4559"/>
                  <a:pt x="3922" y="4559"/>
                </a:cubicBezTo>
                <a:cubicBezTo>
                  <a:pt x="5897" y="4559"/>
                  <a:pt x="5897" y="0"/>
                  <a:pt x="7843" y="0"/>
                </a:cubicBezTo>
                <a:cubicBezTo>
                  <a:pt x="9818" y="0"/>
                  <a:pt x="9818" y="4559"/>
                  <a:pt x="11764" y="4559"/>
                </a:cubicBezTo>
                <a:cubicBezTo>
                  <a:pt x="13739" y="4559"/>
                  <a:pt x="13739" y="0"/>
                  <a:pt x="15654" y="0"/>
                </a:cubicBezTo>
                <a:cubicBezTo>
                  <a:pt x="17630" y="0"/>
                  <a:pt x="17630" y="4559"/>
                  <a:pt x="19575" y="4559"/>
                </a:cubicBezTo>
                <a:cubicBezTo>
                  <a:pt x="21551" y="4559"/>
                  <a:pt x="21551" y="0"/>
                  <a:pt x="23496" y="0"/>
                </a:cubicBezTo>
                <a:cubicBezTo>
                  <a:pt x="25411" y="0"/>
                  <a:pt x="25472" y="4559"/>
                  <a:pt x="27387" y="4559"/>
                </a:cubicBezTo>
              </a:path>
            </a:pathLst>
          </a:custGeom>
          <a:solidFill>
            <a:schemeClr val="dk2"/>
          </a:solidFill>
          <a:ln cap="flat" cmpd="sng" w="19000">
            <a:solidFill>
              <a:schemeClr val="dk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5"/>
          <p:cNvSpPr/>
          <p:nvPr/>
        </p:nvSpPr>
        <p:spPr>
          <a:xfrm>
            <a:off x="8316600" y="2177000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5"/>
          <p:cNvSpPr/>
          <p:nvPr/>
        </p:nvSpPr>
        <p:spPr>
          <a:xfrm rot="-5400000">
            <a:off x="8497713" y="2652288"/>
            <a:ext cx="1117075" cy="558550"/>
          </a:xfrm>
          <a:custGeom>
            <a:rect b="b" l="l" r="r" t="t"/>
            <a:pathLst>
              <a:path extrusionOk="0" fill="none" h="22342" w="44683">
                <a:moveTo>
                  <a:pt x="44682" y="1"/>
                </a:moveTo>
                <a:cubicBezTo>
                  <a:pt x="44682" y="12341"/>
                  <a:pt x="34712" y="22341"/>
                  <a:pt x="22341" y="22341"/>
                </a:cubicBezTo>
                <a:cubicBezTo>
                  <a:pt x="10001" y="22341"/>
                  <a:pt x="0" y="12341"/>
                  <a:pt x="0" y="1"/>
                </a:cubicBezTo>
              </a:path>
            </a:pathLst>
          </a:custGeom>
          <a:solidFill>
            <a:schemeClr val="dk2"/>
          </a:solidFill>
          <a:ln cap="flat" cmpd="sng" w="19000">
            <a:solidFill>
              <a:schemeClr val="dk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5" name="Google Shape;735;p35"/>
          <p:cNvGrpSpPr/>
          <p:nvPr/>
        </p:nvGrpSpPr>
        <p:grpSpPr>
          <a:xfrm>
            <a:off x="8247600" y="276125"/>
            <a:ext cx="1038050" cy="212025"/>
            <a:chOff x="1950900" y="371875"/>
            <a:chExt cx="1038050" cy="212025"/>
          </a:xfrm>
        </p:grpSpPr>
        <p:sp>
          <p:nvSpPr>
            <p:cNvPr id="736" name="Google Shape;736;p35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5"/>
          <p:cNvSpPr/>
          <p:nvPr/>
        </p:nvSpPr>
        <p:spPr>
          <a:xfrm rot="-5400000">
            <a:off x="8619688" y="2727138"/>
            <a:ext cx="408075" cy="408100"/>
          </a:xfrm>
          <a:custGeom>
            <a:rect b="b" l="l" r="r" t="t"/>
            <a:pathLst>
              <a:path extrusionOk="0" h="16324" w="16323">
                <a:moveTo>
                  <a:pt x="8177" y="1"/>
                </a:moveTo>
                <a:cubicBezTo>
                  <a:pt x="3648" y="1"/>
                  <a:pt x="0" y="3648"/>
                  <a:pt x="0" y="8147"/>
                </a:cubicBezTo>
                <a:cubicBezTo>
                  <a:pt x="0" y="12676"/>
                  <a:pt x="3648" y="16323"/>
                  <a:pt x="8177" y="16323"/>
                </a:cubicBezTo>
                <a:cubicBezTo>
                  <a:pt x="12675" y="16323"/>
                  <a:pt x="16323" y="12676"/>
                  <a:pt x="16323" y="8147"/>
                </a:cubicBezTo>
                <a:cubicBezTo>
                  <a:pt x="16323" y="3648"/>
                  <a:pt x="12675" y="1"/>
                  <a:pt x="8177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7" name="Google Shape;747;p35"/>
          <p:cNvGrpSpPr/>
          <p:nvPr/>
        </p:nvGrpSpPr>
        <p:grpSpPr>
          <a:xfrm>
            <a:off x="114975" y="3595650"/>
            <a:ext cx="1351875" cy="570700"/>
            <a:chOff x="400725" y="2422050"/>
            <a:chExt cx="1351875" cy="570700"/>
          </a:xfrm>
        </p:grpSpPr>
        <p:sp>
          <p:nvSpPr>
            <p:cNvPr id="748" name="Google Shape;748;p35"/>
            <p:cNvSpPr/>
            <p:nvPr/>
          </p:nvSpPr>
          <p:spPr>
            <a:xfrm>
              <a:off x="400725" y="2422050"/>
              <a:ext cx="80575" cy="80575"/>
            </a:xfrm>
            <a:custGeom>
              <a:rect b="b" l="l" r="r" t="t"/>
              <a:pathLst>
                <a:path extrusionOk="0" fill="none" h="3223" w="3223">
                  <a:moveTo>
                    <a:pt x="1429" y="3223"/>
                  </a:moveTo>
                  <a:lnTo>
                    <a:pt x="1429" y="1764"/>
                  </a:lnTo>
                  <a:lnTo>
                    <a:pt x="1" y="1764"/>
                  </a:lnTo>
                  <a:lnTo>
                    <a:pt x="1" y="1460"/>
                  </a:lnTo>
                  <a:lnTo>
                    <a:pt x="1429" y="1460"/>
                  </a:lnTo>
                  <a:lnTo>
                    <a:pt x="1429" y="1"/>
                  </a:lnTo>
                  <a:lnTo>
                    <a:pt x="1733" y="1"/>
                  </a:lnTo>
                  <a:lnTo>
                    <a:pt x="1733" y="1460"/>
                  </a:lnTo>
                  <a:lnTo>
                    <a:pt x="3223" y="1460"/>
                  </a:lnTo>
                  <a:lnTo>
                    <a:pt x="3223" y="1764"/>
                  </a:lnTo>
                  <a:lnTo>
                    <a:pt x="1733" y="1764"/>
                  </a:lnTo>
                  <a:lnTo>
                    <a:pt x="1733" y="322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7100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21"/>
                    <a:pt x="426" y="821"/>
                  </a:cubicBezTo>
                  <a:cubicBezTo>
                    <a:pt x="669" y="821"/>
                    <a:pt x="852" y="639"/>
                    <a:pt x="852" y="426"/>
                  </a:cubicBezTo>
                  <a:cubicBezTo>
                    <a:pt x="852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8240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937225" y="256720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426" y="821"/>
                  </a:cubicBezTo>
                  <a:cubicBezTo>
                    <a:pt x="638" y="821"/>
                    <a:pt x="821" y="63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050450" y="256720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395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39"/>
                    <a:pt x="182" y="821"/>
                    <a:pt x="395" y="821"/>
                  </a:cubicBezTo>
                  <a:cubicBezTo>
                    <a:pt x="638" y="821"/>
                    <a:pt x="821" y="639"/>
                    <a:pt x="821" y="426"/>
                  </a:cubicBezTo>
                  <a:cubicBezTo>
                    <a:pt x="821" y="183"/>
                    <a:pt x="638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1164425" y="256720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396" y="821"/>
                  </a:cubicBezTo>
                  <a:cubicBezTo>
                    <a:pt x="639" y="821"/>
                    <a:pt x="821" y="63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1276875" y="2567200"/>
              <a:ext cx="21325" cy="20550"/>
            </a:xfrm>
            <a:custGeom>
              <a:rect b="b" l="l" r="r" t="t"/>
              <a:pathLst>
                <a:path extrusionOk="0" h="822" w="853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1390875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213" y="0"/>
                    <a:pt x="0" y="183"/>
                    <a:pt x="0" y="426"/>
                  </a:cubicBezTo>
                  <a:cubicBezTo>
                    <a:pt x="0" y="639"/>
                    <a:pt x="213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5041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69" y="821"/>
                    <a:pt x="851" y="63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617325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39"/>
                    <a:pt x="183" y="821"/>
                    <a:pt x="426" y="821"/>
                  </a:cubicBezTo>
                  <a:cubicBezTo>
                    <a:pt x="639" y="821"/>
                    <a:pt x="851" y="639"/>
                    <a:pt x="851" y="426"/>
                  </a:cubicBezTo>
                  <a:cubicBezTo>
                    <a:pt x="85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1731300" y="256720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39"/>
                    <a:pt x="183" y="821"/>
                    <a:pt x="426" y="821"/>
                  </a:cubicBezTo>
                  <a:cubicBezTo>
                    <a:pt x="639" y="821"/>
                    <a:pt x="852" y="639"/>
                    <a:pt x="852" y="426"/>
                  </a:cubicBezTo>
                  <a:cubicBezTo>
                    <a:pt x="852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561075" y="270170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8" y="851"/>
                    <a:pt x="821" y="66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6750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788275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9022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2" y="669"/>
                    <a:pt x="822" y="426"/>
                  </a:cubicBezTo>
                  <a:cubicBezTo>
                    <a:pt x="822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1015475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39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1127950" y="27017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1241925" y="270170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69" y="851"/>
                    <a:pt x="852" y="669"/>
                    <a:pt x="852" y="426"/>
                  </a:cubicBezTo>
                  <a:cubicBezTo>
                    <a:pt x="852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13551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21" y="669"/>
                    <a:pt x="821" y="426"/>
                  </a:cubicBezTo>
                  <a:cubicBezTo>
                    <a:pt x="821" y="18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1469150" y="270170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cubicBezTo>
                    <a:pt x="0" y="669"/>
                    <a:pt x="182" y="851"/>
                    <a:pt x="426" y="851"/>
                  </a:cubicBezTo>
                  <a:cubicBezTo>
                    <a:pt x="638" y="851"/>
                    <a:pt x="821" y="669"/>
                    <a:pt x="821" y="426"/>
                  </a:cubicBezTo>
                  <a:cubicBezTo>
                    <a:pt x="82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1582350" y="270170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7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7" y="851"/>
                  </a:cubicBezTo>
                  <a:cubicBezTo>
                    <a:pt x="639" y="851"/>
                    <a:pt x="822" y="669"/>
                    <a:pt x="822" y="426"/>
                  </a:cubicBezTo>
                  <a:cubicBezTo>
                    <a:pt x="822" y="183"/>
                    <a:pt x="639" y="0"/>
                    <a:pt x="42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7100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69" y="822"/>
                    <a:pt x="852" y="639"/>
                    <a:pt x="852" y="396"/>
                  </a:cubicBezTo>
                  <a:cubicBezTo>
                    <a:pt x="85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8240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937225" y="283695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426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426" y="822"/>
                  </a:cubicBezTo>
                  <a:cubicBezTo>
                    <a:pt x="638" y="822"/>
                    <a:pt x="821" y="639"/>
                    <a:pt x="821" y="39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1050450" y="2836950"/>
              <a:ext cx="20525" cy="20550"/>
            </a:xfrm>
            <a:custGeom>
              <a:rect b="b" l="l" r="r" t="t"/>
              <a:pathLst>
                <a:path extrusionOk="0" h="822" w="821">
                  <a:moveTo>
                    <a:pt x="395" y="1"/>
                  </a:moveTo>
                  <a:cubicBezTo>
                    <a:pt x="182" y="1"/>
                    <a:pt x="0" y="183"/>
                    <a:pt x="0" y="396"/>
                  </a:cubicBezTo>
                  <a:cubicBezTo>
                    <a:pt x="0" y="639"/>
                    <a:pt x="182" y="822"/>
                    <a:pt x="395" y="822"/>
                  </a:cubicBezTo>
                  <a:cubicBezTo>
                    <a:pt x="638" y="822"/>
                    <a:pt x="821" y="639"/>
                    <a:pt x="821" y="396"/>
                  </a:cubicBezTo>
                  <a:cubicBezTo>
                    <a:pt x="821" y="183"/>
                    <a:pt x="638" y="1"/>
                    <a:pt x="39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1164425" y="2836950"/>
              <a:ext cx="20550" cy="20550"/>
            </a:xfrm>
            <a:custGeom>
              <a:rect b="b" l="l" r="r" t="t"/>
              <a:pathLst>
                <a:path extrusionOk="0" h="822" w="822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396" y="822"/>
                  </a:cubicBezTo>
                  <a:cubicBezTo>
                    <a:pt x="639" y="822"/>
                    <a:pt x="821" y="639"/>
                    <a:pt x="821" y="39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1276875" y="2836950"/>
              <a:ext cx="21325" cy="20550"/>
            </a:xfrm>
            <a:custGeom>
              <a:rect b="b" l="l" r="r" t="t"/>
              <a:pathLst>
                <a:path extrusionOk="0" h="822" w="853">
                  <a:moveTo>
                    <a:pt x="426" y="1"/>
                  </a:moveTo>
                  <a:cubicBezTo>
                    <a:pt x="214" y="1"/>
                    <a:pt x="1" y="183"/>
                    <a:pt x="1" y="396"/>
                  </a:cubicBezTo>
                  <a:cubicBezTo>
                    <a:pt x="1" y="639"/>
                    <a:pt x="214" y="822"/>
                    <a:pt x="426" y="822"/>
                  </a:cubicBezTo>
                  <a:cubicBezTo>
                    <a:pt x="670" y="822"/>
                    <a:pt x="852" y="639"/>
                    <a:pt x="852" y="396"/>
                  </a:cubicBezTo>
                  <a:cubicBezTo>
                    <a:pt x="852" y="183"/>
                    <a:pt x="670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1390875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213" y="1"/>
                    <a:pt x="0" y="183"/>
                    <a:pt x="0" y="396"/>
                  </a:cubicBezTo>
                  <a:cubicBezTo>
                    <a:pt x="0" y="639"/>
                    <a:pt x="213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15041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39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1617325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39" y="822"/>
                    <a:pt x="851" y="639"/>
                    <a:pt x="851" y="396"/>
                  </a:cubicBezTo>
                  <a:cubicBezTo>
                    <a:pt x="85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1731300" y="2836950"/>
              <a:ext cx="21300" cy="20550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396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561075" y="297145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38" y="852"/>
                    <a:pt x="821" y="670"/>
                    <a:pt x="821" y="42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6750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788275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9022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2" y="670"/>
                    <a:pt x="822" y="426"/>
                  </a:cubicBezTo>
                  <a:cubicBezTo>
                    <a:pt x="82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1015475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39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39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1127950" y="29714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cubicBezTo>
                    <a:pt x="0" y="670"/>
                    <a:pt x="183" y="852"/>
                    <a:pt x="426" y="852"/>
                  </a:cubicBezTo>
                  <a:cubicBezTo>
                    <a:pt x="669" y="852"/>
                    <a:pt x="851" y="670"/>
                    <a:pt x="851" y="426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1241925" y="2971450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69" y="852"/>
                    <a:pt x="852" y="670"/>
                    <a:pt x="852" y="426"/>
                  </a:cubicBezTo>
                  <a:cubicBezTo>
                    <a:pt x="852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13551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6" y="852"/>
                  </a:cubicBezTo>
                  <a:cubicBezTo>
                    <a:pt x="639" y="852"/>
                    <a:pt x="821" y="670"/>
                    <a:pt x="821" y="426"/>
                  </a:cubicBezTo>
                  <a:cubicBezTo>
                    <a:pt x="821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1469150" y="2971450"/>
              <a:ext cx="20525" cy="21300"/>
            </a:xfrm>
            <a:custGeom>
              <a:rect b="b" l="l" r="r" t="t"/>
              <a:pathLst>
                <a:path extrusionOk="0" h="852" w="821">
                  <a:moveTo>
                    <a:pt x="426" y="1"/>
                  </a:moveTo>
                  <a:cubicBezTo>
                    <a:pt x="182" y="1"/>
                    <a:pt x="0" y="183"/>
                    <a:pt x="0" y="426"/>
                  </a:cubicBezTo>
                  <a:cubicBezTo>
                    <a:pt x="0" y="670"/>
                    <a:pt x="182" y="852"/>
                    <a:pt x="426" y="852"/>
                  </a:cubicBezTo>
                  <a:cubicBezTo>
                    <a:pt x="638" y="852"/>
                    <a:pt x="821" y="670"/>
                    <a:pt x="821" y="426"/>
                  </a:cubicBezTo>
                  <a:cubicBezTo>
                    <a:pt x="821" y="183"/>
                    <a:pt x="638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1582350" y="2971450"/>
              <a:ext cx="20550" cy="21300"/>
            </a:xfrm>
            <a:custGeom>
              <a:rect b="b" l="l" r="r" t="t"/>
              <a:pathLst>
                <a:path extrusionOk="0" h="852" w="822">
                  <a:moveTo>
                    <a:pt x="427" y="1"/>
                  </a:moveTo>
                  <a:cubicBezTo>
                    <a:pt x="183" y="1"/>
                    <a:pt x="1" y="183"/>
                    <a:pt x="1" y="426"/>
                  </a:cubicBezTo>
                  <a:cubicBezTo>
                    <a:pt x="1" y="670"/>
                    <a:pt x="183" y="852"/>
                    <a:pt x="427" y="852"/>
                  </a:cubicBezTo>
                  <a:cubicBezTo>
                    <a:pt x="639" y="852"/>
                    <a:pt x="822" y="670"/>
                    <a:pt x="822" y="426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35"/>
          <p:cNvSpPr/>
          <p:nvPr/>
        </p:nvSpPr>
        <p:spPr>
          <a:xfrm rot="-5400000">
            <a:off x="8524313" y="1924313"/>
            <a:ext cx="252300" cy="253075"/>
          </a:xfrm>
          <a:custGeom>
            <a:rect b="b" l="l" r="r" t="t"/>
            <a:pathLst>
              <a:path extrusionOk="0" h="10123" w="10092">
                <a:moveTo>
                  <a:pt x="5046" y="1"/>
                </a:moveTo>
                <a:cubicBezTo>
                  <a:pt x="2249" y="1"/>
                  <a:pt x="0" y="2281"/>
                  <a:pt x="0" y="5077"/>
                </a:cubicBezTo>
                <a:cubicBezTo>
                  <a:pt x="0" y="7873"/>
                  <a:pt x="2249" y="10123"/>
                  <a:pt x="5046" y="10123"/>
                </a:cubicBezTo>
                <a:cubicBezTo>
                  <a:pt x="7842" y="10123"/>
                  <a:pt x="10092" y="7873"/>
                  <a:pt x="10092" y="5077"/>
                </a:cubicBezTo>
                <a:cubicBezTo>
                  <a:pt x="10092" y="2281"/>
                  <a:pt x="7842" y="1"/>
                  <a:pt x="5046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0" name="Google Shape;790;p35"/>
          <p:cNvGrpSpPr/>
          <p:nvPr/>
        </p:nvGrpSpPr>
        <p:grpSpPr>
          <a:xfrm>
            <a:off x="213125" y="512388"/>
            <a:ext cx="877700" cy="626925"/>
            <a:chOff x="880225" y="488150"/>
            <a:chExt cx="877700" cy="626925"/>
          </a:xfrm>
        </p:grpSpPr>
        <p:sp>
          <p:nvSpPr>
            <p:cNvPr id="791" name="Google Shape;791;p35"/>
            <p:cNvSpPr/>
            <p:nvPr/>
          </p:nvSpPr>
          <p:spPr>
            <a:xfrm>
              <a:off x="1677350" y="671275"/>
              <a:ext cx="80575" cy="80575"/>
            </a:xfrm>
            <a:custGeom>
              <a:rect b="b" l="l" r="r" t="t"/>
              <a:pathLst>
                <a:path extrusionOk="0" fill="none" h="3223" w="3223">
                  <a:moveTo>
                    <a:pt x="1429" y="3222"/>
                  </a:moveTo>
                  <a:lnTo>
                    <a:pt x="1429" y="1794"/>
                  </a:lnTo>
                  <a:lnTo>
                    <a:pt x="0" y="1794"/>
                  </a:lnTo>
                  <a:lnTo>
                    <a:pt x="0" y="1490"/>
                  </a:lnTo>
                  <a:lnTo>
                    <a:pt x="1429" y="1490"/>
                  </a:lnTo>
                  <a:lnTo>
                    <a:pt x="1429" y="0"/>
                  </a:lnTo>
                  <a:lnTo>
                    <a:pt x="1763" y="0"/>
                  </a:lnTo>
                  <a:lnTo>
                    <a:pt x="1763" y="1490"/>
                  </a:lnTo>
                  <a:lnTo>
                    <a:pt x="3222" y="1490"/>
                  </a:lnTo>
                  <a:lnTo>
                    <a:pt x="3222" y="1794"/>
                  </a:lnTo>
                  <a:lnTo>
                    <a:pt x="1763" y="1794"/>
                  </a:lnTo>
                  <a:lnTo>
                    <a:pt x="1763" y="3222"/>
                  </a:lnTo>
                  <a:close/>
                </a:path>
              </a:pathLst>
            </a:custGeom>
            <a:solidFill>
              <a:schemeClr val="dk2"/>
            </a:solidFill>
            <a:ln cap="flat" cmpd="sng" w="19000">
              <a:solidFill>
                <a:schemeClr val="dk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880225" y="488150"/>
              <a:ext cx="566900" cy="626925"/>
            </a:xfrm>
            <a:custGeom>
              <a:rect b="b" l="l" r="r" t="t"/>
              <a:pathLst>
                <a:path extrusionOk="0" h="25077" w="22676">
                  <a:moveTo>
                    <a:pt x="20791" y="0"/>
                  </a:moveTo>
                  <a:lnTo>
                    <a:pt x="0" y="14164"/>
                  </a:lnTo>
                  <a:lnTo>
                    <a:pt x="22676" y="25076"/>
                  </a:lnTo>
                  <a:lnTo>
                    <a:pt x="2079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1556525" y="570200"/>
              <a:ext cx="35750" cy="36500"/>
            </a:xfrm>
            <a:custGeom>
              <a:rect b="b" l="l" r="r" t="t"/>
              <a:pathLst>
                <a:path extrusionOk="0" h="1460" w="143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cubicBezTo>
                    <a:pt x="1" y="1125"/>
                    <a:pt x="335" y="1460"/>
                    <a:pt x="730" y="1460"/>
                  </a:cubicBezTo>
                  <a:cubicBezTo>
                    <a:pt x="1125" y="1460"/>
                    <a:pt x="1429" y="1125"/>
                    <a:pt x="1429" y="730"/>
                  </a:cubicBezTo>
                  <a:cubicBezTo>
                    <a:pt x="1429" y="335"/>
                    <a:pt x="1125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" name="Google Shape;794;p35"/>
          <p:cNvSpPr txBox="1"/>
          <p:nvPr/>
        </p:nvSpPr>
        <p:spPr>
          <a:xfrm>
            <a:off x="713425" y="1345700"/>
            <a:ext cx="45336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Inter"/>
              <a:buAutoNum type="arabicParenBoth"/>
            </a:pPr>
            <a:r>
              <a:rPr lang="en" sz="2300">
                <a:latin typeface="Inter"/>
                <a:ea typeface="Inter"/>
                <a:cs typeface="Inter"/>
                <a:sym typeface="Inter"/>
              </a:rPr>
              <a:t>Microgravity</a:t>
            </a:r>
            <a:endParaRPr sz="2300"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Inter"/>
              <a:buAutoNum type="arabicParenBoth"/>
            </a:pPr>
            <a:r>
              <a:rPr lang="en" sz="2300">
                <a:latin typeface="Inter"/>
                <a:ea typeface="Inter"/>
                <a:cs typeface="Inter"/>
                <a:sym typeface="Inter"/>
              </a:rPr>
              <a:t>Power Limit: 5 kW</a:t>
            </a:r>
            <a:endParaRPr sz="2300"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Inter"/>
              <a:buAutoNum type="arabicParenBoth"/>
            </a:pPr>
            <a:r>
              <a:rPr lang="en" sz="2300">
                <a:latin typeface="Inter"/>
                <a:ea typeface="Inter"/>
                <a:cs typeface="Inter"/>
                <a:sym typeface="Inter"/>
              </a:rPr>
              <a:t>Dimensions:  3m x 3m x 6m</a:t>
            </a:r>
            <a:endParaRPr sz="2300"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Inter"/>
              <a:buAutoNum type="arabicParenBoth"/>
            </a:pPr>
            <a:r>
              <a:rPr lang="en" sz="2300">
                <a:latin typeface="Inter"/>
                <a:ea typeface="Inter"/>
                <a:cs typeface="Inter"/>
                <a:sym typeface="Inter"/>
              </a:rPr>
              <a:t>Mass: 2500 kg</a:t>
            </a:r>
            <a:endParaRPr sz="2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5" name="Google Shape;795;p35"/>
          <p:cNvSpPr txBox="1"/>
          <p:nvPr>
            <p:ph type="title"/>
          </p:nvPr>
        </p:nvSpPr>
        <p:spPr>
          <a:xfrm>
            <a:off x="850775" y="27616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6" name="Google Shape;79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6"/>
          <p:cNvSpPr txBox="1"/>
          <p:nvPr>
            <p:ph type="title"/>
          </p:nvPr>
        </p:nvSpPr>
        <p:spPr>
          <a:xfrm>
            <a:off x="180225" y="1746825"/>
            <a:ext cx="85644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Elimination Process: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Weighted Decision Matrix</a:t>
            </a:r>
            <a:endParaRPr sz="3000"/>
          </a:p>
        </p:txBody>
      </p:sp>
      <p:sp>
        <p:nvSpPr>
          <p:cNvPr id="802" name="Google Shape;802;p36"/>
          <p:cNvSpPr/>
          <p:nvPr/>
        </p:nvSpPr>
        <p:spPr>
          <a:xfrm>
            <a:off x="7856325" y="145216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1"/>
                </a:moveTo>
                <a:cubicBezTo>
                  <a:pt x="1976" y="1"/>
                  <a:pt x="1976" y="4560"/>
                  <a:pt x="3922" y="4560"/>
                </a:cubicBezTo>
                <a:cubicBezTo>
                  <a:pt x="5897" y="4560"/>
                  <a:pt x="5897" y="1"/>
                  <a:pt x="7843" y="1"/>
                </a:cubicBezTo>
                <a:cubicBezTo>
                  <a:pt x="9818" y="1"/>
                  <a:pt x="9818" y="4560"/>
                  <a:pt x="11733" y="4560"/>
                </a:cubicBezTo>
                <a:cubicBezTo>
                  <a:pt x="13709" y="4560"/>
                  <a:pt x="13709" y="1"/>
                  <a:pt x="15654" y="1"/>
                </a:cubicBezTo>
                <a:cubicBezTo>
                  <a:pt x="17630" y="1"/>
                  <a:pt x="17630" y="4560"/>
                  <a:pt x="19575" y="4560"/>
                </a:cubicBezTo>
                <a:cubicBezTo>
                  <a:pt x="21551" y="4560"/>
                  <a:pt x="21551" y="1"/>
                  <a:pt x="23497" y="1"/>
                </a:cubicBezTo>
                <a:cubicBezTo>
                  <a:pt x="25472" y="1"/>
                  <a:pt x="25472" y="4560"/>
                  <a:pt x="27387" y="456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8206336" y="4278381"/>
            <a:ext cx="706725" cy="611725"/>
          </a:xfrm>
          <a:custGeom>
            <a:rect b="b" l="l" r="r" t="t"/>
            <a:pathLst>
              <a:path extrusionOk="0" h="24469" w="28269">
                <a:moveTo>
                  <a:pt x="14134" y="0"/>
                </a:moveTo>
                <a:lnTo>
                  <a:pt x="0" y="24469"/>
                </a:lnTo>
                <a:lnTo>
                  <a:pt x="28268" y="24469"/>
                </a:lnTo>
                <a:lnTo>
                  <a:pt x="14134" y="0"/>
                </a:lnTo>
                <a:close/>
              </a:path>
            </a:pathLst>
          </a:custGeom>
          <a:solidFill>
            <a:srgbClr val="FCEE21"/>
          </a:solidFill>
          <a:ln cap="flat" cmpd="sng" w="9525">
            <a:solidFill>
              <a:srgbClr val="FCE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36"/>
          <p:cNvGrpSpPr/>
          <p:nvPr/>
        </p:nvGrpSpPr>
        <p:grpSpPr>
          <a:xfrm>
            <a:off x="267000" y="4678075"/>
            <a:ext cx="1038050" cy="212025"/>
            <a:chOff x="1950900" y="371875"/>
            <a:chExt cx="1038050" cy="212025"/>
          </a:xfrm>
        </p:grpSpPr>
        <p:sp>
          <p:nvSpPr>
            <p:cNvPr id="805" name="Google Shape;805;p36"/>
            <p:cNvSpPr/>
            <p:nvPr/>
          </p:nvSpPr>
          <p:spPr>
            <a:xfrm>
              <a:off x="1950900" y="371875"/>
              <a:ext cx="149725" cy="197600"/>
            </a:xfrm>
            <a:custGeom>
              <a:rect b="b" l="l" r="r" t="t"/>
              <a:pathLst>
                <a:path extrusionOk="0" h="7904" w="5989">
                  <a:moveTo>
                    <a:pt x="5290" y="1"/>
                  </a:moveTo>
                  <a:lnTo>
                    <a:pt x="1" y="7903"/>
                  </a:lnTo>
                  <a:lnTo>
                    <a:pt x="730" y="7903"/>
                  </a:lnTo>
                  <a:lnTo>
                    <a:pt x="59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2049700" y="372625"/>
              <a:ext cx="149725" cy="199125"/>
            </a:xfrm>
            <a:custGeom>
              <a:rect b="b" l="l" r="r" t="t"/>
              <a:pathLst>
                <a:path extrusionOk="0" h="7965" w="5989">
                  <a:moveTo>
                    <a:pt x="5289" y="1"/>
                  </a:moveTo>
                  <a:lnTo>
                    <a:pt x="0" y="7965"/>
                  </a:lnTo>
                  <a:lnTo>
                    <a:pt x="730" y="7965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2148475" y="37492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90" y="0"/>
                  </a:moveTo>
                  <a:lnTo>
                    <a:pt x="1" y="7903"/>
                  </a:lnTo>
                  <a:lnTo>
                    <a:pt x="730" y="7933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2247275" y="375675"/>
              <a:ext cx="149725" cy="198350"/>
            </a:xfrm>
            <a:custGeom>
              <a:rect b="b" l="l" r="r" t="t"/>
              <a:pathLst>
                <a:path extrusionOk="0" h="7934" w="5989">
                  <a:moveTo>
                    <a:pt x="5289" y="1"/>
                  </a:moveTo>
                  <a:lnTo>
                    <a:pt x="0" y="7934"/>
                  </a:lnTo>
                  <a:lnTo>
                    <a:pt x="730" y="7934"/>
                  </a:lnTo>
                  <a:lnTo>
                    <a:pt x="5988" y="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2346050" y="3772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90" y="0"/>
                  </a:moveTo>
                  <a:lnTo>
                    <a:pt x="1" y="796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2444850" y="379475"/>
              <a:ext cx="148950" cy="197600"/>
            </a:xfrm>
            <a:custGeom>
              <a:rect b="b" l="l" r="r" t="t"/>
              <a:pathLst>
                <a:path extrusionOk="0" h="7904" w="5958">
                  <a:moveTo>
                    <a:pt x="5289" y="1"/>
                  </a:moveTo>
                  <a:lnTo>
                    <a:pt x="0" y="7903"/>
                  </a:lnTo>
                  <a:lnTo>
                    <a:pt x="730" y="7903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2543625" y="380225"/>
              <a:ext cx="148975" cy="199125"/>
            </a:xfrm>
            <a:custGeom>
              <a:rect b="b" l="l" r="r" t="t"/>
              <a:pathLst>
                <a:path extrusionOk="0" h="7965" w="5959">
                  <a:moveTo>
                    <a:pt x="5229" y="1"/>
                  </a:moveTo>
                  <a:lnTo>
                    <a:pt x="1" y="7965"/>
                  </a:lnTo>
                  <a:lnTo>
                    <a:pt x="730" y="796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2642425" y="38252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8" y="0"/>
                  </a:moveTo>
                  <a:lnTo>
                    <a:pt x="0" y="7903"/>
                  </a:lnTo>
                  <a:lnTo>
                    <a:pt x="730" y="7933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2741200" y="383275"/>
              <a:ext cx="148950" cy="198350"/>
            </a:xfrm>
            <a:custGeom>
              <a:rect b="b" l="l" r="r" t="t"/>
              <a:pathLst>
                <a:path extrusionOk="0" h="7934" w="5958">
                  <a:moveTo>
                    <a:pt x="5229" y="1"/>
                  </a:moveTo>
                  <a:lnTo>
                    <a:pt x="0" y="7934"/>
                  </a:lnTo>
                  <a:lnTo>
                    <a:pt x="700" y="7934"/>
                  </a:lnTo>
                  <a:lnTo>
                    <a:pt x="5958" y="31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2839975" y="384800"/>
              <a:ext cx="148975" cy="199100"/>
            </a:xfrm>
            <a:custGeom>
              <a:rect b="b" l="l" r="r" t="t"/>
              <a:pathLst>
                <a:path extrusionOk="0" h="7964" w="5959">
                  <a:moveTo>
                    <a:pt x="5229" y="0"/>
                  </a:moveTo>
                  <a:lnTo>
                    <a:pt x="1" y="7934"/>
                  </a:lnTo>
                  <a:lnTo>
                    <a:pt x="730" y="7964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" name="Google Shape;815;p36"/>
          <p:cNvSpPr/>
          <p:nvPr/>
        </p:nvSpPr>
        <p:spPr>
          <a:xfrm>
            <a:off x="348650" y="1087875"/>
            <a:ext cx="252300" cy="253075"/>
          </a:xfrm>
          <a:custGeom>
            <a:rect b="b" l="l" r="r" t="t"/>
            <a:pathLst>
              <a:path extrusionOk="0" h="10123" w="10092">
                <a:moveTo>
                  <a:pt x="5046" y="1"/>
                </a:moveTo>
                <a:cubicBezTo>
                  <a:pt x="2249" y="1"/>
                  <a:pt x="0" y="2281"/>
                  <a:pt x="0" y="5077"/>
                </a:cubicBezTo>
                <a:cubicBezTo>
                  <a:pt x="0" y="7873"/>
                  <a:pt x="2249" y="10123"/>
                  <a:pt x="5046" y="10123"/>
                </a:cubicBezTo>
                <a:cubicBezTo>
                  <a:pt x="7842" y="10123"/>
                  <a:pt x="10092" y="7873"/>
                  <a:pt x="10092" y="5077"/>
                </a:cubicBezTo>
                <a:cubicBezTo>
                  <a:pt x="10092" y="2281"/>
                  <a:pt x="7842" y="1"/>
                  <a:pt x="5046" y="1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529075" y="831775"/>
            <a:ext cx="98800" cy="98800"/>
          </a:xfrm>
          <a:custGeom>
            <a:rect b="b" l="l" r="r" t="t"/>
            <a:pathLst>
              <a:path extrusionOk="0" h="3952" w="3952">
                <a:moveTo>
                  <a:pt x="1976" y="0"/>
                </a:moveTo>
                <a:cubicBezTo>
                  <a:pt x="882" y="0"/>
                  <a:pt x="0" y="912"/>
                  <a:pt x="0" y="1976"/>
                </a:cubicBezTo>
                <a:cubicBezTo>
                  <a:pt x="0" y="3070"/>
                  <a:pt x="882" y="3951"/>
                  <a:pt x="1976" y="3951"/>
                </a:cubicBezTo>
                <a:cubicBezTo>
                  <a:pt x="3040" y="3951"/>
                  <a:pt x="3952" y="3070"/>
                  <a:pt x="3952" y="1976"/>
                </a:cubicBezTo>
                <a:cubicBezTo>
                  <a:pt x="3952" y="912"/>
                  <a:pt x="3040" y="0"/>
                  <a:pt x="1976" y="0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8493563" y="3846950"/>
            <a:ext cx="132250" cy="132250"/>
          </a:xfrm>
          <a:custGeom>
            <a:rect b="b" l="l" r="r" t="t"/>
            <a:pathLst>
              <a:path extrusionOk="0" h="5290" w="5290">
                <a:moveTo>
                  <a:pt x="913" y="0"/>
                </a:moveTo>
                <a:lnTo>
                  <a:pt x="1" y="912"/>
                </a:lnTo>
                <a:lnTo>
                  <a:pt x="1733" y="2614"/>
                </a:lnTo>
                <a:lnTo>
                  <a:pt x="1" y="4377"/>
                </a:lnTo>
                <a:lnTo>
                  <a:pt x="913" y="5289"/>
                </a:lnTo>
                <a:lnTo>
                  <a:pt x="2615" y="3587"/>
                </a:lnTo>
                <a:lnTo>
                  <a:pt x="4378" y="5289"/>
                </a:lnTo>
                <a:lnTo>
                  <a:pt x="5290" y="4377"/>
                </a:lnTo>
                <a:lnTo>
                  <a:pt x="3588" y="2614"/>
                </a:lnTo>
                <a:lnTo>
                  <a:pt x="5290" y="912"/>
                </a:lnTo>
                <a:lnTo>
                  <a:pt x="4378" y="0"/>
                </a:lnTo>
                <a:lnTo>
                  <a:pt x="2615" y="1702"/>
                </a:lnTo>
                <a:lnTo>
                  <a:pt x="913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2F2F2"/>
                </a:solidFill>
              </a:rPr>
              <a:t>‹#›</a:t>
            </a:fld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7"/>
          <p:cNvSpPr/>
          <p:nvPr/>
        </p:nvSpPr>
        <p:spPr>
          <a:xfrm>
            <a:off x="7856325" y="145216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1"/>
                </a:moveTo>
                <a:cubicBezTo>
                  <a:pt x="1976" y="1"/>
                  <a:pt x="1976" y="4560"/>
                  <a:pt x="3922" y="4560"/>
                </a:cubicBezTo>
                <a:cubicBezTo>
                  <a:pt x="5897" y="4560"/>
                  <a:pt x="5897" y="1"/>
                  <a:pt x="7843" y="1"/>
                </a:cubicBezTo>
                <a:cubicBezTo>
                  <a:pt x="9818" y="1"/>
                  <a:pt x="9818" y="4560"/>
                  <a:pt x="11733" y="4560"/>
                </a:cubicBezTo>
                <a:cubicBezTo>
                  <a:pt x="13709" y="4560"/>
                  <a:pt x="13709" y="1"/>
                  <a:pt x="15654" y="1"/>
                </a:cubicBezTo>
                <a:cubicBezTo>
                  <a:pt x="17630" y="1"/>
                  <a:pt x="17630" y="4560"/>
                  <a:pt x="19575" y="4560"/>
                </a:cubicBezTo>
                <a:cubicBezTo>
                  <a:pt x="21551" y="4560"/>
                  <a:pt x="21551" y="1"/>
                  <a:pt x="23497" y="1"/>
                </a:cubicBezTo>
                <a:cubicBezTo>
                  <a:pt x="25472" y="1"/>
                  <a:pt x="25472" y="4560"/>
                  <a:pt x="27387" y="456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7"/>
          <p:cNvSpPr/>
          <p:nvPr/>
        </p:nvSpPr>
        <p:spPr>
          <a:xfrm>
            <a:off x="529075" y="831775"/>
            <a:ext cx="98800" cy="98800"/>
          </a:xfrm>
          <a:custGeom>
            <a:rect b="b" l="l" r="r" t="t"/>
            <a:pathLst>
              <a:path extrusionOk="0" h="3952" w="3952">
                <a:moveTo>
                  <a:pt x="1976" y="0"/>
                </a:moveTo>
                <a:cubicBezTo>
                  <a:pt x="882" y="0"/>
                  <a:pt x="0" y="912"/>
                  <a:pt x="0" y="1976"/>
                </a:cubicBezTo>
                <a:cubicBezTo>
                  <a:pt x="0" y="3070"/>
                  <a:pt x="882" y="3951"/>
                  <a:pt x="1976" y="3951"/>
                </a:cubicBezTo>
                <a:cubicBezTo>
                  <a:pt x="3040" y="3951"/>
                  <a:pt x="3952" y="3070"/>
                  <a:pt x="3952" y="1976"/>
                </a:cubicBezTo>
                <a:cubicBezTo>
                  <a:pt x="3952" y="912"/>
                  <a:pt x="3040" y="0"/>
                  <a:pt x="1976" y="0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25" name="Google Shape;825;p37"/>
          <p:cNvGraphicFramePr/>
          <p:nvPr/>
        </p:nvGraphicFramePr>
        <p:xfrm>
          <a:off x="-58287" y="83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{608DC253-7884-4FDD-9CC6-658D016C9942}</a:tableStyleId>
              </a:tblPr>
              <a:tblGrid>
                <a:gridCol w="1974000"/>
                <a:gridCol w="1619175"/>
                <a:gridCol w="1370900"/>
                <a:gridCol w="1706725"/>
                <a:gridCol w="1323775"/>
                <a:gridCol w="1207725"/>
              </a:tblGrid>
              <a:tr h="130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Lightweight (</a:t>
                      </a: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Weight: </a:t>
                      </a: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0.3)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Low material cost (</a:t>
                      </a: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Weight:</a:t>
                      </a: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 0.3)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Low power consumption </a:t>
                      </a: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(Weight: </a:t>
                      </a: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0.3)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Palatable food taste (</a:t>
                      </a: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Weight: </a:t>
                      </a: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0.1)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Weighted </a:t>
                      </a: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Total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</a:tr>
              <a:tr h="101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Oil-free compressor fridge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9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1.8</a:t>
                      </a:r>
                      <a:endParaRPr b="1"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</a:tr>
              <a:tr h="101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Airlock unit outside the spacecraft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5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3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10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7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6.1</a:t>
                      </a:r>
                      <a:endParaRPr b="1"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</a:tr>
              <a:tr h="103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Freeze-drying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9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10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7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6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11.2</a:t>
                      </a:r>
                      <a:endParaRPr b="1"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26" name="Google Shape;826;p37"/>
          <p:cNvSpPr txBox="1"/>
          <p:nvPr>
            <p:ph type="title"/>
          </p:nvPr>
        </p:nvSpPr>
        <p:spPr>
          <a:xfrm>
            <a:off x="1284125" y="-132725"/>
            <a:ext cx="6517500" cy="964500"/>
          </a:xfrm>
          <a:prstGeom prst="rect">
            <a:avLst/>
          </a:prstGeom>
          <a:solidFill>
            <a:srgbClr val="EA99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65150" lvl="0" marL="457200" rtl="0" algn="ctr">
              <a:spcBef>
                <a:spcPts val="0"/>
              </a:spcBef>
              <a:spcAft>
                <a:spcPts val="0"/>
              </a:spcAft>
              <a:buSzPts val="5300"/>
              <a:buAutoNum type="romanUcPeriod"/>
            </a:pPr>
            <a:r>
              <a:rPr lang="en" sz="5300">
                <a:solidFill>
                  <a:schemeClr val="dk1"/>
                </a:solidFill>
              </a:rPr>
              <a:t> Food Storage</a:t>
            </a:r>
            <a:endParaRPr sz="5300">
              <a:solidFill>
                <a:schemeClr val="dk1"/>
              </a:solidFill>
            </a:endParaRPr>
          </a:p>
        </p:txBody>
      </p:sp>
      <p:sp>
        <p:nvSpPr>
          <p:cNvPr id="827" name="Google Shape;82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8"/>
          <p:cNvSpPr/>
          <p:nvPr/>
        </p:nvSpPr>
        <p:spPr>
          <a:xfrm>
            <a:off x="7856325" y="1452163"/>
            <a:ext cx="684700" cy="114000"/>
          </a:xfrm>
          <a:custGeom>
            <a:rect b="b" l="l" r="r" t="t"/>
            <a:pathLst>
              <a:path extrusionOk="0" fill="none" h="4560" w="27388">
                <a:moveTo>
                  <a:pt x="1" y="1"/>
                </a:moveTo>
                <a:cubicBezTo>
                  <a:pt x="1976" y="1"/>
                  <a:pt x="1976" y="4560"/>
                  <a:pt x="3922" y="4560"/>
                </a:cubicBezTo>
                <a:cubicBezTo>
                  <a:pt x="5897" y="4560"/>
                  <a:pt x="5897" y="1"/>
                  <a:pt x="7843" y="1"/>
                </a:cubicBezTo>
                <a:cubicBezTo>
                  <a:pt x="9818" y="1"/>
                  <a:pt x="9818" y="4560"/>
                  <a:pt x="11733" y="4560"/>
                </a:cubicBezTo>
                <a:cubicBezTo>
                  <a:pt x="13709" y="4560"/>
                  <a:pt x="13709" y="1"/>
                  <a:pt x="15654" y="1"/>
                </a:cubicBezTo>
                <a:cubicBezTo>
                  <a:pt x="17630" y="1"/>
                  <a:pt x="17630" y="4560"/>
                  <a:pt x="19575" y="4560"/>
                </a:cubicBezTo>
                <a:cubicBezTo>
                  <a:pt x="21551" y="4560"/>
                  <a:pt x="21551" y="1"/>
                  <a:pt x="23497" y="1"/>
                </a:cubicBezTo>
                <a:cubicBezTo>
                  <a:pt x="25472" y="1"/>
                  <a:pt x="25472" y="4560"/>
                  <a:pt x="27387" y="4560"/>
                </a:cubicBezTo>
              </a:path>
            </a:pathLst>
          </a:custGeom>
          <a:solidFill>
            <a:srgbClr val="FCEE21"/>
          </a:solidFill>
          <a:ln cap="flat" cmpd="sng" w="19000">
            <a:solidFill>
              <a:srgbClr val="FCEE2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38"/>
          <p:cNvSpPr/>
          <p:nvPr/>
        </p:nvSpPr>
        <p:spPr>
          <a:xfrm>
            <a:off x="529075" y="831775"/>
            <a:ext cx="98800" cy="98800"/>
          </a:xfrm>
          <a:custGeom>
            <a:rect b="b" l="l" r="r" t="t"/>
            <a:pathLst>
              <a:path extrusionOk="0" h="3952" w="3952">
                <a:moveTo>
                  <a:pt x="1976" y="0"/>
                </a:moveTo>
                <a:cubicBezTo>
                  <a:pt x="882" y="0"/>
                  <a:pt x="0" y="912"/>
                  <a:pt x="0" y="1976"/>
                </a:cubicBezTo>
                <a:cubicBezTo>
                  <a:pt x="0" y="3070"/>
                  <a:pt x="882" y="3951"/>
                  <a:pt x="1976" y="3951"/>
                </a:cubicBezTo>
                <a:cubicBezTo>
                  <a:pt x="3040" y="3951"/>
                  <a:pt x="3952" y="3070"/>
                  <a:pt x="3952" y="1976"/>
                </a:cubicBezTo>
                <a:cubicBezTo>
                  <a:pt x="3952" y="912"/>
                  <a:pt x="3040" y="0"/>
                  <a:pt x="1976" y="0"/>
                </a:cubicBezTo>
                <a:close/>
              </a:path>
            </a:pathLst>
          </a:custGeom>
          <a:solidFill>
            <a:srgbClr val="FCEE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34" name="Google Shape;834;p38"/>
          <p:cNvGraphicFramePr/>
          <p:nvPr/>
        </p:nvGraphicFramePr>
        <p:xfrm>
          <a:off x="-58287" y="83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{608DC253-7884-4FDD-9CC6-658D016C9942}</a:tableStyleId>
              </a:tblPr>
              <a:tblGrid>
                <a:gridCol w="1974000"/>
                <a:gridCol w="1619175"/>
                <a:gridCol w="1370900"/>
                <a:gridCol w="1706725"/>
                <a:gridCol w="1295500"/>
                <a:gridCol w="1236000"/>
              </a:tblGrid>
              <a:tr h="130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Lightweight (Weight: 0.3)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Low material cost (Weight: 0.3)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Low power consumption (Weight: 0.3)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Palatable food taste (Weight: 0.1)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Weighted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Total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F2F2F2"/>
                    </a:solidFill>
                  </a:tcPr>
                </a:tc>
              </a:tr>
              <a:tr h="101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Oil-free compressor fridge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9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1.8</a:t>
                      </a:r>
                      <a:endParaRPr b="1"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</a:tr>
              <a:tr h="101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Airlock unit outside the spacecraft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5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3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10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7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6.1</a:t>
                      </a:r>
                      <a:endParaRPr b="1"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</a:tr>
              <a:tr h="103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Freeze-drying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9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10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7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6</a:t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Sora"/>
                          <a:ea typeface="Sora"/>
                          <a:cs typeface="Sora"/>
                          <a:sym typeface="Sora"/>
                        </a:rPr>
                        <a:t>11.2</a:t>
                      </a:r>
                      <a:endParaRPr b="1" sz="16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835" name="Google Shape;835;p38"/>
          <p:cNvSpPr txBox="1"/>
          <p:nvPr>
            <p:ph type="title"/>
          </p:nvPr>
        </p:nvSpPr>
        <p:spPr>
          <a:xfrm>
            <a:off x="1284125" y="-132725"/>
            <a:ext cx="6517500" cy="964500"/>
          </a:xfrm>
          <a:prstGeom prst="rect">
            <a:avLst/>
          </a:prstGeom>
          <a:solidFill>
            <a:srgbClr val="EA99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65150" lvl="0" marL="457200" rtl="0" algn="ctr">
              <a:spcBef>
                <a:spcPts val="0"/>
              </a:spcBef>
              <a:spcAft>
                <a:spcPts val="0"/>
              </a:spcAft>
              <a:buSzPts val="5300"/>
              <a:buAutoNum type="romanUcPeriod"/>
            </a:pPr>
            <a:r>
              <a:rPr lang="en" sz="5300">
                <a:solidFill>
                  <a:schemeClr val="dk1"/>
                </a:solidFill>
              </a:rPr>
              <a:t> Food Storage</a:t>
            </a:r>
            <a:endParaRPr sz="5300">
              <a:solidFill>
                <a:schemeClr val="dk1"/>
              </a:solidFill>
            </a:endParaRPr>
          </a:p>
        </p:txBody>
      </p:sp>
      <p:sp>
        <p:nvSpPr>
          <p:cNvPr id="836" name="Google Shape;83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ter's Degree in Fluid Mechanics by Slidesgo">
  <a:themeElements>
    <a:clrScheme name="Simple Light">
      <a:dk1>
        <a:srgbClr val="191919"/>
      </a:dk1>
      <a:lt1>
        <a:srgbClr val="EDEDED"/>
      </a:lt1>
      <a:dk2>
        <a:srgbClr val="FCEE2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